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2887"/>
    <a:srgbClr val="F85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5" d="100"/>
          <a:sy n="55" d="100"/>
        </p:scale>
        <p:origin x="186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12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76520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86218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1046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51354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8032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9952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89185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70999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6813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09432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CF785-716B-433D-A557-7F313AB03A03}" type="datetimeFigureOut">
              <a:rPr lang="id-ID" smtClean="0"/>
              <a:t>29/01/2021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17A19-BB24-4360-BDD6-BDAFFC26B87F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5466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6" userDrawn="1">
          <p15:clr>
            <a:srgbClr val="F26B43"/>
          </p15:clr>
        </p15:guide>
        <p15:guide id="2" pos="232" userDrawn="1">
          <p15:clr>
            <a:srgbClr val="F26B43"/>
          </p15:clr>
        </p15:guide>
        <p15:guide id="3" pos="4088" userDrawn="1">
          <p15:clr>
            <a:srgbClr val="F26B43"/>
          </p15:clr>
        </p15:guide>
        <p15:guide id="4" orient="horz" pos="618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C4FC5D1-4F3E-4BC1-8E7B-E2A58EB28F56}"/>
              </a:ext>
            </a:extLst>
          </p:cNvPr>
          <p:cNvGrpSpPr/>
          <p:nvPr/>
        </p:nvGrpSpPr>
        <p:grpSpPr>
          <a:xfrm>
            <a:off x="1943100" y="-2166813"/>
            <a:ext cx="2954740" cy="2954740"/>
            <a:chOff x="-1247253" y="7668868"/>
            <a:chExt cx="3614056" cy="3614056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EF20D984-BA54-420E-A390-A3B0C81DFF7C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BDCAFA7-9824-477F-9179-08D2D779832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6B2D02D-1C02-44FB-98E2-319D94E1E8A0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FB0F4069-6D02-4204-8AAD-80F8329C7997}"/>
              </a:ext>
            </a:extLst>
          </p:cNvPr>
          <p:cNvSpPr txBox="1"/>
          <p:nvPr/>
        </p:nvSpPr>
        <p:spPr>
          <a:xfrm>
            <a:off x="329011" y="521860"/>
            <a:ext cx="21209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b="1" dirty="0"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East Repair Inc.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AF0973-431F-47F2-8643-84755BE9E2D9}"/>
              </a:ext>
            </a:extLst>
          </p:cNvPr>
          <p:cNvSpPr txBox="1"/>
          <p:nvPr/>
        </p:nvSpPr>
        <p:spPr>
          <a:xfrm>
            <a:off x="329011" y="814992"/>
            <a:ext cx="1911860" cy="520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1912 Harvest Lane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New York. NY 12210</a:t>
            </a:r>
            <a:endParaRPr lang="id-ID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7F8E29-87E2-4936-9856-C298980DC544}"/>
              </a:ext>
            </a:extLst>
          </p:cNvPr>
          <p:cNvSpPr txBox="1"/>
          <p:nvPr/>
        </p:nvSpPr>
        <p:spPr>
          <a:xfrm>
            <a:off x="4432880" y="521860"/>
            <a:ext cx="2120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24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CD6976-F304-49EA-9F13-8E3F1D784BFD}"/>
              </a:ext>
            </a:extLst>
          </p:cNvPr>
          <p:cNvSpPr txBox="1"/>
          <p:nvPr/>
        </p:nvSpPr>
        <p:spPr>
          <a:xfrm>
            <a:off x="4915190" y="92624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/>
              <a:t>No. 2756986035</a:t>
            </a:r>
          </a:p>
        </p:txBody>
      </p:sp>
      <p:graphicFrame>
        <p:nvGraphicFramePr>
          <p:cNvPr id="18" name="Table 29">
            <a:extLst>
              <a:ext uri="{FF2B5EF4-FFF2-40B4-BE49-F238E27FC236}">
                <a16:creationId xmlns:a16="http://schemas.microsoft.com/office/drawing/2014/main" id="{426A53BE-D9D7-4E01-8084-DED48507E5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291784"/>
              </p:ext>
            </p:extLst>
          </p:nvPr>
        </p:nvGraphicFramePr>
        <p:xfrm>
          <a:off x="392113" y="3626445"/>
          <a:ext cx="6094412" cy="3080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143">
                  <a:extLst>
                    <a:ext uri="{9D8B030D-6E8A-4147-A177-3AD203B41FA5}">
                      <a16:colId xmlns:a16="http://schemas.microsoft.com/office/drawing/2014/main" val="807390253"/>
                    </a:ext>
                  </a:extLst>
                </a:gridCol>
                <a:gridCol w="27328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1485784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283586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75000"/>
                          </a:schemeClr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AMOUNT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d-ID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$235.000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997764"/>
                  </a:ext>
                </a:extLst>
              </a:tr>
              <a:tr h="440092">
                <a:tc rowSpan="2" gridSpan="3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 gridSpan="3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id-ID" sz="11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id-ID" sz="11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b="1" dirty="0">
                          <a:solidFill>
                            <a:schemeClr val="bg1"/>
                          </a:solidFill>
                        </a:rPr>
                        <a:t>$600.000</a:t>
                      </a:r>
                    </a:p>
                  </a:txBody>
                  <a:tcPr anchor="ctr">
                    <a:gradFill>
                      <a:gsLst>
                        <a:gs pos="0">
                          <a:schemeClr val="accent1"/>
                        </a:gs>
                        <a:gs pos="100000">
                          <a:schemeClr val="accent1">
                            <a:lumMod val="5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1584C91E-377B-49DB-B6B6-58B0AE9F40C2}"/>
              </a:ext>
            </a:extLst>
          </p:cNvPr>
          <p:cNvSpPr txBox="1"/>
          <p:nvPr/>
        </p:nvSpPr>
        <p:spPr>
          <a:xfrm>
            <a:off x="3993746" y="5518510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Sub Total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A36E9A-6199-4EAE-8474-914B1126DD26}"/>
              </a:ext>
            </a:extLst>
          </p:cNvPr>
          <p:cNvSpPr txBox="1"/>
          <p:nvPr/>
        </p:nvSpPr>
        <p:spPr>
          <a:xfrm>
            <a:off x="3816340" y="5899510"/>
            <a:ext cx="140336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dirty="0"/>
              <a:t>Sales Tax 6.25%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AE1708-2664-4A3B-8DDC-0C65FC9D57C7}"/>
              </a:ext>
            </a:extLst>
          </p:cNvPr>
          <p:cNvSpPr txBox="1"/>
          <p:nvPr/>
        </p:nvSpPr>
        <p:spPr>
          <a:xfrm>
            <a:off x="3816340" y="6341470"/>
            <a:ext cx="14033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600" b="1" dirty="0"/>
              <a:t>TOTAL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A1BFF17-196A-4A8A-A0E3-F636F69C6F4B}"/>
              </a:ext>
            </a:extLst>
          </p:cNvPr>
          <p:cNvSpPr txBox="1"/>
          <p:nvPr/>
        </p:nvSpPr>
        <p:spPr>
          <a:xfrm>
            <a:off x="328926" y="8997758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6D8DED4-7090-4887-A5F6-F4C032AA43C8}"/>
              </a:ext>
            </a:extLst>
          </p:cNvPr>
          <p:cNvSpPr txBox="1"/>
          <p:nvPr/>
        </p:nvSpPr>
        <p:spPr>
          <a:xfrm>
            <a:off x="329011" y="8793095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E8791EE-9249-45F0-A845-7C1E04CB046A}"/>
              </a:ext>
            </a:extLst>
          </p:cNvPr>
          <p:cNvGrpSpPr/>
          <p:nvPr/>
        </p:nvGrpSpPr>
        <p:grpSpPr>
          <a:xfrm>
            <a:off x="329011" y="2303074"/>
            <a:ext cx="1509203" cy="883362"/>
            <a:chOff x="188913" y="2303074"/>
            <a:chExt cx="1509203" cy="88336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51FC743-54EB-43F2-B720-F11533762009}"/>
                </a:ext>
              </a:extLst>
            </p:cNvPr>
            <p:cNvSpPr txBox="1"/>
            <p:nvPr/>
          </p:nvSpPr>
          <p:spPr>
            <a:xfrm>
              <a:off x="18891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Bill To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D8FB231-AB7C-4677-9873-CD2523B55013}"/>
                </a:ext>
              </a:extLst>
            </p:cNvPr>
            <p:cNvSpPr txBox="1"/>
            <p:nvPr/>
          </p:nvSpPr>
          <p:spPr>
            <a:xfrm>
              <a:off x="18891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2 Court Square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New York. NY 12210</a:t>
              </a:r>
              <a:endParaRPr lang="id-ID" sz="1100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CC63DA3-232E-4D3E-AEA7-EEE524572D1F}"/>
              </a:ext>
            </a:extLst>
          </p:cNvPr>
          <p:cNvGrpSpPr/>
          <p:nvPr/>
        </p:nvGrpSpPr>
        <p:grpSpPr>
          <a:xfrm>
            <a:off x="2245633" y="2303074"/>
            <a:ext cx="1509203" cy="883362"/>
            <a:chOff x="2100773" y="2303074"/>
            <a:chExt cx="1509203" cy="883362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2EB0358-C5C7-4E76-B255-51529325CE23}"/>
                </a:ext>
              </a:extLst>
            </p:cNvPr>
            <p:cNvSpPr txBox="1"/>
            <p:nvPr/>
          </p:nvSpPr>
          <p:spPr>
            <a:xfrm>
              <a:off x="2100774" y="2303074"/>
              <a:ext cx="1147252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d-ID" sz="1200" b="1" dirty="0"/>
                <a:t>Ship To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237CEF0-8423-409C-A38B-CDE2AEDDE7DB}"/>
                </a:ext>
              </a:extLst>
            </p:cNvPr>
            <p:cNvSpPr txBox="1"/>
            <p:nvPr/>
          </p:nvSpPr>
          <p:spPr>
            <a:xfrm>
              <a:off x="2100773" y="2498234"/>
              <a:ext cx="1509203" cy="68820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100" dirty="0"/>
                <a:t>John Smith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3787 Pineview Drive</a:t>
              </a:r>
            </a:p>
            <a:p>
              <a:pPr>
                <a:lnSpc>
                  <a:spcPct val="120000"/>
                </a:lnSpc>
              </a:pPr>
              <a:r>
                <a:rPr lang="en-US" sz="1100" dirty="0"/>
                <a:t>Cambridge. MA 12210</a:t>
              </a:r>
              <a:endParaRPr lang="id-ID" sz="1100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251C2414-4B9E-4337-BB4F-C859C2BA66C0}"/>
              </a:ext>
            </a:extLst>
          </p:cNvPr>
          <p:cNvSpPr txBox="1"/>
          <p:nvPr/>
        </p:nvSpPr>
        <p:spPr>
          <a:xfrm>
            <a:off x="4060044" y="2303074"/>
            <a:ext cx="2493736" cy="9639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200" b="1" dirty="0"/>
              <a:t>Invoice # </a:t>
            </a:r>
            <a:r>
              <a:rPr lang="id-ID" sz="1200" b="1" dirty="0"/>
              <a:t>		</a:t>
            </a:r>
            <a:r>
              <a:rPr lang="en-US" sz="1200" dirty="0"/>
              <a:t>US-001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Invoice Date </a:t>
            </a:r>
            <a:r>
              <a:rPr lang="id-ID" sz="1200" b="1" dirty="0"/>
              <a:t>              </a:t>
            </a:r>
            <a:r>
              <a:rPr lang="en-US" sz="1200" dirty="0"/>
              <a:t>11/02/2019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P.0.# </a:t>
            </a:r>
            <a:r>
              <a:rPr lang="id-ID" sz="1200" b="1" dirty="0"/>
              <a:t>     	</a:t>
            </a:r>
            <a:r>
              <a:rPr lang="en-US" sz="1200" dirty="0"/>
              <a:t>2312/2019</a:t>
            </a:r>
          </a:p>
          <a:p>
            <a:pPr algn="r">
              <a:lnSpc>
                <a:spcPct val="120000"/>
              </a:lnSpc>
            </a:pPr>
            <a:r>
              <a:rPr lang="en-US" sz="1200" b="1" dirty="0"/>
              <a:t>Due Date</a:t>
            </a:r>
            <a:r>
              <a:rPr lang="id-ID" sz="1200" b="1" dirty="0"/>
              <a:t>               </a:t>
            </a:r>
            <a:r>
              <a:rPr lang="en-US" sz="1200" dirty="0"/>
              <a:t>26/02/2019</a:t>
            </a:r>
            <a:endParaRPr lang="id-ID" sz="1200" dirty="0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5F4CF12-68A7-4D31-95EA-58FC9CE5E338}"/>
              </a:ext>
            </a:extLst>
          </p:cNvPr>
          <p:cNvCxnSpPr/>
          <p:nvPr/>
        </p:nvCxnSpPr>
        <p:spPr>
          <a:xfrm>
            <a:off x="19304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7718A2B-7E1D-4525-AE76-3E5AE0F3D760}"/>
              </a:ext>
            </a:extLst>
          </p:cNvPr>
          <p:cNvCxnSpPr/>
          <p:nvPr/>
        </p:nvCxnSpPr>
        <p:spPr>
          <a:xfrm>
            <a:off x="4051300" y="2303074"/>
            <a:ext cx="0" cy="88336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61429B61-DFEC-45D6-A94B-85B949D257F2}"/>
              </a:ext>
            </a:extLst>
          </p:cNvPr>
          <p:cNvSpPr/>
          <p:nvPr/>
        </p:nvSpPr>
        <p:spPr>
          <a:xfrm>
            <a:off x="0" y="9772650"/>
            <a:ext cx="6858000" cy="133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43258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>
            <a:extLst>
              <a:ext uri="{FF2B5EF4-FFF2-40B4-BE49-F238E27FC236}">
                <a16:creationId xmlns:a16="http://schemas.microsoft.com/office/drawing/2014/main" id="{E5D56732-419B-403E-8CA5-AC8D2A32BAB3}"/>
              </a:ext>
            </a:extLst>
          </p:cNvPr>
          <p:cNvGrpSpPr/>
          <p:nvPr/>
        </p:nvGrpSpPr>
        <p:grpSpPr>
          <a:xfrm>
            <a:off x="-688918" y="-1605840"/>
            <a:ext cx="2954740" cy="2954740"/>
            <a:chOff x="-1247253" y="7668868"/>
            <a:chExt cx="3614056" cy="3614056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98104EF6-21CF-4120-B5D7-4D2344DDDAE2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FC59C99-79CF-4EF9-8ECD-4C5A4DBB574E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A1CE1CC-69B6-4D6D-8748-2AE747B2823C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1F584C0-2E0F-435E-9353-86E362597049}"/>
              </a:ext>
            </a:extLst>
          </p:cNvPr>
          <p:cNvSpPr txBox="1"/>
          <p:nvPr/>
        </p:nvSpPr>
        <p:spPr>
          <a:xfrm>
            <a:off x="2107165" y="1199106"/>
            <a:ext cx="2643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3600" spc="6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490EE1BD-61D7-41A9-9294-A72059D1FFDD}"/>
              </a:ext>
            </a:extLst>
          </p:cNvPr>
          <p:cNvSpPr/>
          <p:nvPr/>
        </p:nvSpPr>
        <p:spPr>
          <a:xfrm flipV="1">
            <a:off x="4679950" y="0"/>
            <a:ext cx="1809750" cy="393701"/>
          </a:xfrm>
          <a:prstGeom prst="round2Same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C58748-82DF-40D2-9BD1-224A3CEE6AF7}"/>
              </a:ext>
            </a:extLst>
          </p:cNvPr>
          <p:cNvSpPr txBox="1"/>
          <p:nvPr/>
        </p:nvSpPr>
        <p:spPr>
          <a:xfrm>
            <a:off x="4855917" y="69892"/>
            <a:ext cx="16337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050" b="1" spc="300" dirty="0">
                <a:solidFill>
                  <a:schemeClr val="bg1"/>
                </a:solidFill>
              </a:rPr>
              <a:t>No. 2756986035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1E8B26-60ED-4102-A1EC-728D8D4BC394}"/>
              </a:ext>
            </a:extLst>
          </p:cNvPr>
          <p:cNvSpPr txBox="1"/>
          <p:nvPr/>
        </p:nvSpPr>
        <p:spPr>
          <a:xfrm>
            <a:off x="341228" y="2173088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8F5406-DECD-4069-8A9B-9E8AEC5F3BF8}"/>
              </a:ext>
            </a:extLst>
          </p:cNvPr>
          <p:cNvSpPr txBox="1"/>
          <p:nvPr/>
        </p:nvSpPr>
        <p:spPr>
          <a:xfrm>
            <a:off x="341228" y="2377751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1CB19D-3C97-4B78-B224-58737B6A46F6}"/>
              </a:ext>
            </a:extLst>
          </p:cNvPr>
          <p:cNvSpPr txBox="1"/>
          <p:nvPr/>
        </p:nvSpPr>
        <p:spPr>
          <a:xfrm>
            <a:off x="341228" y="2690136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777CAB4-5016-484D-99AE-F6ABA2E7621D}"/>
              </a:ext>
            </a:extLst>
          </p:cNvPr>
          <p:cNvGrpSpPr/>
          <p:nvPr/>
        </p:nvGrpSpPr>
        <p:grpSpPr>
          <a:xfrm>
            <a:off x="4414047" y="2080065"/>
            <a:ext cx="2443953" cy="276999"/>
            <a:chOff x="3821457" y="1565090"/>
            <a:chExt cx="2443953" cy="276999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116CE2B-557C-4FDE-AFB1-804128E29990}"/>
                </a:ext>
              </a:extLst>
            </p:cNvPr>
            <p:cNvSpPr/>
            <p:nvPr/>
          </p:nvSpPr>
          <p:spPr>
            <a:xfrm>
              <a:off x="3821457" y="1591156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0258B8-A51D-4297-AF45-A23943169B88}"/>
                </a:ext>
              </a:extLst>
            </p:cNvPr>
            <p:cNvSpPr txBox="1"/>
            <p:nvPr/>
          </p:nvSpPr>
          <p:spPr>
            <a:xfrm>
              <a:off x="4050057" y="1565090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Saint Local Street, </a:t>
              </a:r>
              <a:r>
                <a:rPr lang="id-ID" sz="1200" dirty="0"/>
                <a:t>America</a:t>
              </a:r>
              <a:endParaRPr lang="en-US" sz="120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24B2A7A-6208-4342-8306-9BC62063B444}"/>
              </a:ext>
            </a:extLst>
          </p:cNvPr>
          <p:cNvGrpSpPr/>
          <p:nvPr/>
        </p:nvGrpSpPr>
        <p:grpSpPr>
          <a:xfrm>
            <a:off x="4414047" y="2394390"/>
            <a:ext cx="2443953" cy="276999"/>
            <a:chOff x="3821457" y="1879415"/>
            <a:chExt cx="2443953" cy="27699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F83A087-14C3-4D4A-A032-91951D223B53}"/>
                </a:ext>
              </a:extLst>
            </p:cNvPr>
            <p:cNvSpPr/>
            <p:nvPr/>
          </p:nvSpPr>
          <p:spPr>
            <a:xfrm>
              <a:off x="3821457" y="1905481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3611AA-3EA4-4F05-BC9B-7A746AF36037}"/>
                </a:ext>
              </a:extLst>
            </p:cNvPr>
            <p:cNvSpPr txBox="1"/>
            <p:nvPr/>
          </p:nvSpPr>
          <p:spPr>
            <a:xfrm>
              <a:off x="4050057" y="1879415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w</a:t>
              </a:r>
              <a:r>
                <a:rPr lang="id-ID" sz="1200" dirty="0"/>
                <a:t>ww.yourwebsite.com</a:t>
              </a:r>
              <a:endParaRPr lang="en-US" sz="1200" dirty="0"/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20E66C38-C30F-4807-ADCA-DCEB49B20CE1}"/>
              </a:ext>
            </a:extLst>
          </p:cNvPr>
          <p:cNvSpPr/>
          <p:nvPr/>
        </p:nvSpPr>
        <p:spPr>
          <a:xfrm>
            <a:off x="4414047" y="2793836"/>
            <a:ext cx="228600" cy="228600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3C80EB-97AD-4858-A52E-B48CEA7F7873}"/>
              </a:ext>
            </a:extLst>
          </p:cNvPr>
          <p:cNvSpPr txBox="1"/>
          <p:nvPr/>
        </p:nvSpPr>
        <p:spPr>
          <a:xfrm>
            <a:off x="4642647" y="2767770"/>
            <a:ext cx="221535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+</a:t>
            </a:r>
            <a:r>
              <a:rPr lang="id-ID" sz="1200" dirty="0"/>
              <a:t>89 9261 9864</a:t>
            </a:r>
            <a:endParaRPr lang="en-US" sz="1200" dirty="0"/>
          </a:p>
        </p:txBody>
      </p:sp>
      <p:graphicFrame>
        <p:nvGraphicFramePr>
          <p:cNvPr id="29" name="Table 29">
            <a:extLst>
              <a:ext uri="{FF2B5EF4-FFF2-40B4-BE49-F238E27FC236}">
                <a16:creationId xmlns:a16="http://schemas.microsoft.com/office/drawing/2014/main" id="{B85B7C74-847C-41B4-B8E6-13DF116DED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599459"/>
              </p:ext>
            </p:extLst>
          </p:nvPr>
        </p:nvGraphicFramePr>
        <p:xfrm>
          <a:off x="371475" y="340733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2" name="TextBox 31">
            <a:extLst>
              <a:ext uri="{FF2B5EF4-FFF2-40B4-BE49-F238E27FC236}">
                <a16:creationId xmlns:a16="http://schemas.microsoft.com/office/drawing/2014/main" id="{99642232-55CF-4CF3-8802-BE3E9675CD39}"/>
              </a:ext>
            </a:extLst>
          </p:cNvPr>
          <p:cNvSpPr txBox="1"/>
          <p:nvPr/>
        </p:nvSpPr>
        <p:spPr>
          <a:xfrm>
            <a:off x="341228" y="675905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B7F0078-AAB0-4D2B-AE68-8559876C68F3}"/>
              </a:ext>
            </a:extLst>
          </p:cNvPr>
          <p:cNvSpPr txBox="1"/>
          <p:nvPr/>
        </p:nvSpPr>
        <p:spPr>
          <a:xfrm>
            <a:off x="4361435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20BFEA9-E0A5-4F93-ADEC-B468CF55FD3A}"/>
              </a:ext>
            </a:extLst>
          </p:cNvPr>
          <p:cNvSpPr txBox="1"/>
          <p:nvPr/>
        </p:nvSpPr>
        <p:spPr>
          <a:xfrm>
            <a:off x="5445020" y="6204310"/>
            <a:ext cx="9958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7ABD70-232E-431F-A2D4-26F4FF26659E}"/>
              </a:ext>
            </a:extLst>
          </p:cNvPr>
          <p:cNvSpPr/>
          <p:nvPr/>
        </p:nvSpPr>
        <p:spPr>
          <a:xfrm>
            <a:off x="4224389" y="6778195"/>
            <a:ext cx="1176523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BBAA965-4F11-4CCE-9700-AE874C1B4967}"/>
              </a:ext>
            </a:extLst>
          </p:cNvPr>
          <p:cNvSpPr/>
          <p:nvPr/>
        </p:nvSpPr>
        <p:spPr>
          <a:xfrm>
            <a:off x="5428281" y="6778195"/>
            <a:ext cx="1061420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564B17E-BBE8-449E-87C7-FBAE974E9D9E}"/>
              </a:ext>
            </a:extLst>
          </p:cNvPr>
          <p:cNvSpPr txBox="1"/>
          <p:nvPr/>
        </p:nvSpPr>
        <p:spPr>
          <a:xfrm>
            <a:off x="4205067" y="6839684"/>
            <a:ext cx="121516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62DE0F-8D46-4D48-B7BF-ADF06BA77FA1}"/>
              </a:ext>
            </a:extLst>
          </p:cNvPr>
          <p:cNvSpPr txBox="1"/>
          <p:nvPr/>
        </p:nvSpPr>
        <p:spPr>
          <a:xfrm>
            <a:off x="5461086" y="6839684"/>
            <a:ext cx="9958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49CF36A-F637-4067-8429-86098762F259}"/>
              </a:ext>
            </a:extLst>
          </p:cNvPr>
          <p:cNvGrpSpPr/>
          <p:nvPr/>
        </p:nvGrpSpPr>
        <p:grpSpPr>
          <a:xfrm>
            <a:off x="5633695" y="9050498"/>
            <a:ext cx="2954740" cy="2954740"/>
            <a:chOff x="-1247253" y="7668868"/>
            <a:chExt cx="3614056" cy="3614056"/>
          </a:xfrm>
        </p:grpSpPr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16131A5D-AD1E-42A0-BD97-CA2715D18C14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27FA5E5E-212E-46A7-8B8B-7ABC17F0C280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D2BEAB9C-DE6D-4B50-8151-7552A37CDDF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A554E7F0-4377-45E4-9DBF-83685DB6BA08}"/>
              </a:ext>
            </a:extLst>
          </p:cNvPr>
          <p:cNvSpPr txBox="1"/>
          <p:nvPr/>
        </p:nvSpPr>
        <p:spPr>
          <a:xfrm>
            <a:off x="341228" y="655439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FAB3316-248E-4A68-AB0C-524BD8BFB1A4}"/>
              </a:ext>
            </a:extLst>
          </p:cNvPr>
          <p:cNvSpPr txBox="1"/>
          <p:nvPr/>
        </p:nvSpPr>
        <p:spPr>
          <a:xfrm>
            <a:off x="341228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00342FD-F460-4308-9D0C-96B060575928}"/>
              </a:ext>
            </a:extLst>
          </p:cNvPr>
          <p:cNvSpPr txBox="1"/>
          <p:nvPr/>
        </p:nvSpPr>
        <p:spPr>
          <a:xfrm>
            <a:off x="341228" y="8388026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F1B7CB-61A5-461A-A36A-8F318E455CA2}"/>
              </a:ext>
            </a:extLst>
          </p:cNvPr>
          <p:cNvSpPr txBox="1"/>
          <p:nvPr/>
        </p:nvSpPr>
        <p:spPr>
          <a:xfrm>
            <a:off x="341228" y="8998228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16F8AF0-6743-47D1-B39E-BF68B8CB6D06}"/>
              </a:ext>
            </a:extLst>
          </p:cNvPr>
          <p:cNvSpPr txBox="1"/>
          <p:nvPr/>
        </p:nvSpPr>
        <p:spPr>
          <a:xfrm>
            <a:off x="341228" y="9198253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9F8D753-4B98-4F39-BAC0-B3B87DE75F9A}"/>
              </a:ext>
            </a:extLst>
          </p:cNvPr>
          <p:cNvSpPr txBox="1"/>
          <p:nvPr/>
        </p:nvSpPr>
        <p:spPr>
          <a:xfrm>
            <a:off x="2603041" y="8755443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BC01C90-1773-4D25-BA59-0E758AAFD58D}"/>
              </a:ext>
            </a:extLst>
          </p:cNvPr>
          <p:cNvSpPr txBox="1"/>
          <p:nvPr/>
        </p:nvSpPr>
        <p:spPr>
          <a:xfrm>
            <a:off x="2603042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920A8F50-3E73-4AC2-8465-58DA730B41C7}"/>
              </a:ext>
            </a:extLst>
          </p:cNvPr>
          <p:cNvSpPr txBox="1"/>
          <p:nvPr/>
        </p:nvSpPr>
        <p:spPr>
          <a:xfrm>
            <a:off x="4762580" y="899822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04250DA-DA42-4D21-9C6A-F25D18D91DDA}"/>
              </a:ext>
            </a:extLst>
          </p:cNvPr>
          <p:cNvSpPr txBox="1"/>
          <p:nvPr/>
        </p:nvSpPr>
        <p:spPr>
          <a:xfrm>
            <a:off x="4762580" y="9212068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E69A7B8E-7B7D-4C57-8D8B-33AE62B68DD2}"/>
              </a:ext>
            </a:extLst>
          </p:cNvPr>
          <p:cNvCxnSpPr/>
          <p:nvPr/>
        </p:nvCxnSpPr>
        <p:spPr>
          <a:xfrm>
            <a:off x="4871292" y="8954686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reeform 51">
            <a:extLst>
              <a:ext uri="{FF2B5EF4-FFF2-40B4-BE49-F238E27FC236}">
                <a16:creationId xmlns:a16="http://schemas.microsoft.com/office/drawing/2014/main" id="{3B10AA91-DDC2-4659-9048-CF01238309B0}"/>
              </a:ext>
            </a:extLst>
          </p:cNvPr>
          <p:cNvSpPr>
            <a:spLocks noEditPoints="1"/>
          </p:cNvSpPr>
          <p:nvPr/>
        </p:nvSpPr>
        <p:spPr bwMode="auto">
          <a:xfrm>
            <a:off x="4485316" y="2166738"/>
            <a:ext cx="88731" cy="109082"/>
          </a:xfrm>
          <a:custGeom>
            <a:avLst/>
            <a:gdLst>
              <a:gd name="T0" fmla="*/ 121 w 184"/>
              <a:gd name="T1" fmla="*/ 69 h 225"/>
              <a:gd name="T2" fmla="*/ 91 w 184"/>
              <a:gd name="T3" fmla="*/ 40 h 225"/>
              <a:gd name="T4" fmla="*/ 62 w 184"/>
              <a:gd name="T5" fmla="*/ 69 h 225"/>
              <a:gd name="T6" fmla="*/ 91 w 184"/>
              <a:gd name="T7" fmla="*/ 99 h 225"/>
              <a:gd name="T8" fmla="*/ 121 w 184"/>
              <a:gd name="T9" fmla="*/ 69 h 225"/>
              <a:gd name="T10" fmla="*/ 70 w 184"/>
              <a:gd name="T11" fmla="*/ 69 h 225"/>
              <a:gd name="T12" fmla="*/ 91 w 184"/>
              <a:gd name="T13" fmla="*/ 48 h 225"/>
              <a:gd name="T14" fmla="*/ 113 w 184"/>
              <a:gd name="T15" fmla="*/ 69 h 225"/>
              <a:gd name="T16" fmla="*/ 91 w 184"/>
              <a:gd name="T17" fmla="*/ 91 h 225"/>
              <a:gd name="T18" fmla="*/ 70 w 184"/>
              <a:gd name="T19" fmla="*/ 69 h 225"/>
              <a:gd name="T20" fmla="*/ 91 w 184"/>
              <a:gd name="T21" fmla="*/ 202 h 225"/>
              <a:gd name="T22" fmla="*/ 94 w 184"/>
              <a:gd name="T23" fmla="*/ 198 h 225"/>
              <a:gd name="T24" fmla="*/ 159 w 184"/>
              <a:gd name="T25" fmla="*/ 71 h 225"/>
              <a:gd name="T26" fmla="*/ 91 w 184"/>
              <a:gd name="T27" fmla="*/ 0 h 225"/>
              <a:gd name="T28" fmla="*/ 24 w 184"/>
              <a:gd name="T29" fmla="*/ 71 h 225"/>
              <a:gd name="T30" fmla="*/ 88 w 184"/>
              <a:gd name="T31" fmla="*/ 198 h 225"/>
              <a:gd name="T32" fmla="*/ 91 w 184"/>
              <a:gd name="T33" fmla="*/ 202 h 225"/>
              <a:gd name="T34" fmla="*/ 91 w 184"/>
              <a:gd name="T35" fmla="*/ 9 h 225"/>
              <a:gd name="T36" fmla="*/ 151 w 184"/>
              <a:gd name="T37" fmla="*/ 72 h 225"/>
              <a:gd name="T38" fmla="*/ 91 w 184"/>
              <a:gd name="T39" fmla="*/ 189 h 225"/>
              <a:gd name="T40" fmla="*/ 32 w 184"/>
              <a:gd name="T41" fmla="*/ 71 h 225"/>
              <a:gd name="T42" fmla="*/ 91 w 184"/>
              <a:gd name="T43" fmla="*/ 9 h 225"/>
              <a:gd name="T44" fmla="*/ 164 w 184"/>
              <a:gd name="T45" fmla="*/ 149 h 225"/>
              <a:gd name="T46" fmla="*/ 140 w 184"/>
              <a:gd name="T47" fmla="*/ 149 h 225"/>
              <a:gd name="T48" fmla="*/ 140 w 184"/>
              <a:gd name="T49" fmla="*/ 157 h 225"/>
              <a:gd name="T50" fmla="*/ 156 w 184"/>
              <a:gd name="T51" fmla="*/ 157 h 225"/>
              <a:gd name="T52" fmla="*/ 172 w 184"/>
              <a:gd name="T53" fmla="*/ 217 h 225"/>
              <a:gd name="T54" fmla="*/ 12 w 184"/>
              <a:gd name="T55" fmla="*/ 217 h 225"/>
              <a:gd name="T56" fmla="*/ 28 w 184"/>
              <a:gd name="T57" fmla="*/ 157 h 225"/>
              <a:gd name="T58" fmla="*/ 40 w 184"/>
              <a:gd name="T59" fmla="*/ 157 h 225"/>
              <a:gd name="T60" fmla="*/ 40 w 184"/>
              <a:gd name="T61" fmla="*/ 149 h 225"/>
              <a:gd name="T62" fmla="*/ 20 w 184"/>
              <a:gd name="T63" fmla="*/ 149 h 225"/>
              <a:gd name="T64" fmla="*/ 0 w 184"/>
              <a:gd name="T65" fmla="*/ 225 h 225"/>
              <a:gd name="T66" fmla="*/ 184 w 184"/>
              <a:gd name="T67" fmla="*/ 225 h 225"/>
              <a:gd name="T68" fmla="*/ 164 w 184"/>
              <a:gd name="T69" fmla="*/ 149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225">
                <a:moveTo>
                  <a:pt x="121" y="69"/>
                </a:moveTo>
                <a:cubicBezTo>
                  <a:pt x="121" y="53"/>
                  <a:pt x="107" y="40"/>
                  <a:pt x="91" y="40"/>
                </a:cubicBezTo>
                <a:cubicBezTo>
                  <a:pt x="75" y="40"/>
                  <a:pt x="62" y="53"/>
                  <a:pt x="62" y="69"/>
                </a:cubicBezTo>
                <a:cubicBezTo>
                  <a:pt x="62" y="85"/>
                  <a:pt x="75" y="99"/>
                  <a:pt x="91" y="99"/>
                </a:cubicBezTo>
                <a:cubicBezTo>
                  <a:pt x="107" y="99"/>
                  <a:pt x="121" y="85"/>
                  <a:pt x="121" y="69"/>
                </a:cubicBezTo>
                <a:close/>
                <a:moveTo>
                  <a:pt x="70" y="69"/>
                </a:moveTo>
                <a:cubicBezTo>
                  <a:pt x="70" y="57"/>
                  <a:pt x="80" y="48"/>
                  <a:pt x="91" y="48"/>
                </a:cubicBezTo>
                <a:cubicBezTo>
                  <a:pt x="103" y="48"/>
                  <a:pt x="113" y="57"/>
                  <a:pt x="113" y="69"/>
                </a:cubicBezTo>
                <a:cubicBezTo>
                  <a:pt x="113" y="81"/>
                  <a:pt x="103" y="91"/>
                  <a:pt x="91" y="91"/>
                </a:cubicBezTo>
                <a:cubicBezTo>
                  <a:pt x="80" y="91"/>
                  <a:pt x="70" y="81"/>
                  <a:pt x="70" y="69"/>
                </a:cubicBezTo>
                <a:close/>
                <a:moveTo>
                  <a:pt x="91" y="202"/>
                </a:moveTo>
                <a:cubicBezTo>
                  <a:pt x="94" y="198"/>
                  <a:pt x="94" y="198"/>
                  <a:pt x="94" y="198"/>
                </a:cubicBezTo>
                <a:cubicBezTo>
                  <a:pt x="97" y="195"/>
                  <a:pt x="160" y="120"/>
                  <a:pt x="159" y="71"/>
                </a:cubicBezTo>
                <a:cubicBezTo>
                  <a:pt x="159" y="32"/>
                  <a:pt x="129" y="0"/>
                  <a:pt x="91" y="0"/>
                </a:cubicBezTo>
                <a:cubicBezTo>
                  <a:pt x="54" y="0"/>
                  <a:pt x="24" y="32"/>
                  <a:pt x="24" y="71"/>
                </a:cubicBezTo>
                <a:cubicBezTo>
                  <a:pt x="24" y="120"/>
                  <a:pt x="86" y="195"/>
                  <a:pt x="88" y="198"/>
                </a:cubicBezTo>
                <a:lnTo>
                  <a:pt x="91" y="202"/>
                </a:lnTo>
                <a:close/>
                <a:moveTo>
                  <a:pt x="91" y="9"/>
                </a:moveTo>
                <a:cubicBezTo>
                  <a:pt x="124" y="9"/>
                  <a:pt x="151" y="37"/>
                  <a:pt x="151" y="72"/>
                </a:cubicBezTo>
                <a:cubicBezTo>
                  <a:pt x="152" y="111"/>
                  <a:pt x="104" y="173"/>
                  <a:pt x="91" y="189"/>
                </a:cubicBezTo>
                <a:cubicBezTo>
                  <a:pt x="79" y="173"/>
                  <a:pt x="32" y="111"/>
                  <a:pt x="32" y="71"/>
                </a:cubicBezTo>
                <a:cubicBezTo>
                  <a:pt x="32" y="37"/>
                  <a:pt x="58" y="9"/>
                  <a:pt x="91" y="9"/>
                </a:cubicBezTo>
                <a:close/>
                <a:moveTo>
                  <a:pt x="164" y="149"/>
                </a:moveTo>
                <a:cubicBezTo>
                  <a:pt x="140" y="149"/>
                  <a:pt x="140" y="149"/>
                  <a:pt x="140" y="149"/>
                </a:cubicBezTo>
                <a:cubicBezTo>
                  <a:pt x="140" y="157"/>
                  <a:pt x="140" y="157"/>
                  <a:pt x="140" y="157"/>
                </a:cubicBezTo>
                <a:cubicBezTo>
                  <a:pt x="156" y="157"/>
                  <a:pt x="156" y="157"/>
                  <a:pt x="156" y="157"/>
                </a:cubicBezTo>
                <a:cubicBezTo>
                  <a:pt x="172" y="217"/>
                  <a:pt x="172" y="217"/>
                  <a:pt x="172" y="217"/>
                </a:cubicBezTo>
                <a:cubicBezTo>
                  <a:pt x="12" y="217"/>
                  <a:pt x="12" y="217"/>
                  <a:pt x="12" y="217"/>
                </a:cubicBezTo>
                <a:cubicBezTo>
                  <a:pt x="28" y="157"/>
                  <a:pt x="28" y="157"/>
                  <a:pt x="28" y="157"/>
                </a:cubicBezTo>
                <a:cubicBezTo>
                  <a:pt x="40" y="157"/>
                  <a:pt x="40" y="157"/>
                  <a:pt x="40" y="157"/>
                </a:cubicBezTo>
                <a:cubicBezTo>
                  <a:pt x="40" y="149"/>
                  <a:pt x="40" y="149"/>
                  <a:pt x="40" y="149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0" y="225"/>
                  <a:pt x="0" y="225"/>
                  <a:pt x="0" y="225"/>
                </a:cubicBezTo>
                <a:cubicBezTo>
                  <a:pt x="184" y="225"/>
                  <a:pt x="184" y="225"/>
                  <a:pt x="184" y="225"/>
                </a:cubicBezTo>
                <a:lnTo>
                  <a:pt x="164" y="1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54">
            <a:extLst>
              <a:ext uri="{FF2B5EF4-FFF2-40B4-BE49-F238E27FC236}">
                <a16:creationId xmlns:a16="http://schemas.microsoft.com/office/drawing/2014/main" id="{F23204AE-0F03-4745-8274-2371B03A588D}"/>
              </a:ext>
            </a:extLst>
          </p:cNvPr>
          <p:cNvSpPr>
            <a:spLocks noEditPoints="1"/>
          </p:cNvSpPr>
          <p:nvPr/>
        </p:nvSpPr>
        <p:spPr bwMode="auto">
          <a:xfrm>
            <a:off x="4457919" y="2462864"/>
            <a:ext cx="140855" cy="140855"/>
          </a:xfrm>
          <a:custGeom>
            <a:avLst/>
            <a:gdLst>
              <a:gd name="T0" fmla="*/ 100 w 200"/>
              <a:gd name="T1" fmla="*/ 0 h 200"/>
              <a:gd name="T2" fmla="*/ 100 w 200"/>
              <a:gd name="T3" fmla="*/ 0 h 200"/>
              <a:gd name="T4" fmla="*/ 100 w 200"/>
              <a:gd name="T5" fmla="*/ 200 h 200"/>
              <a:gd name="T6" fmla="*/ 100 w 200"/>
              <a:gd name="T7" fmla="*/ 200 h 200"/>
              <a:gd name="T8" fmla="*/ 200 w 200"/>
              <a:gd name="T9" fmla="*/ 100 h 200"/>
              <a:gd name="T10" fmla="*/ 104 w 200"/>
              <a:gd name="T11" fmla="*/ 59 h 200"/>
              <a:gd name="T12" fmla="*/ 140 w 200"/>
              <a:gd name="T13" fmla="*/ 96 h 200"/>
              <a:gd name="T14" fmla="*/ 104 w 200"/>
              <a:gd name="T15" fmla="*/ 59 h 200"/>
              <a:gd name="T16" fmla="*/ 104 w 200"/>
              <a:gd name="T17" fmla="*/ 8 h 200"/>
              <a:gd name="T18" fmla="*/ 104 w 200"/>
              <a:gd name="T19" fmla="*/ 51 h 200"/>
              <a:gd name="T20" fmla="*/ 96 w 200"/>
              <a:gd name="T21" fmla="*/ 51 h 200"/>
              <a:gd name="T22" fmla="*/ 96 w 200"/>
              <a:gd name="T23" fmla="*/ 8 h 200"/>
              <a:gd name="T24" fmla="*/ 96 w 200"/>
              <a:gd name="T25" fmla="*/ 96 h 200"/>
              <a:gd name="T26" fmla="*/ 65 w 200"/>
              <a:gd name="T27" fmla="*/ 55 h 200"/>
              <a:gd name="T28" fmla="*/ 52 w 200"/>
              <a:gd name="T29" fmla="*/ 96 h 200"/>
              <a:gd name="T30" fmla="*/ 29 w 200"/>
              <a:gd name="T31" fmla="*/ 41 h 200"/>
              <a:gd name="T32" fmla="*/ 52 w 200"/>
              <a:gd name="T33" fmla="*/ 96 h 200"/>
              <a:gd name="T34" fmla="*/ 57 w 200"/>
              <a:gd name="T35" fmla="*/ 146 h 200"/>
              <a:gd name="T36" fmla="*/ 8 w 200"/>
              <a:gd name="T37" fmla="*/ 104 h 200"/>
              <a:gd name="T38" fmla="*/ 60 w 200"/>
              <a:gd name="T39" fmla="*/ 104 h 200"/>
              <a:gd name="T40" fmla="*/ 96 w 200"/>
              <a:gd name="T41" fmla="*/ 140 h 200"/>
              <a:gd name="T42" fmla="*/ 60 w 200"/>
              <a:gd name="T43" fmla="*/ 104 h 200"/>
              <a:gd name="T44" fmla="*/ 96 w 200"/>
              <a:gd name="T45" fmla="*/ 191 h 200"/>
              <a:gd name="T46" fmla="*/ 96 w 200"/>
              <a:gd name="T47" fmla="*/ 148 h 200"/>
              <a:gd name="T48" fmla="*/ 104 w 200"/>
              <a:gd name="T49" fmla="*/ 148 h 200"/>
              <a:gd name="T50" fmla="*/ 104 w 200"/>
              <a:gd name="T51" fmla="*/ 191 h 200"/>
              <a:gd name="T52" fmla="*/ 104 w 200"/>
              <a:gd name="T53" fmla="*/ 104 h 200"/>
              <a:gd name="T54" fmla="*/ 135 w 200"/>
              <a:gd name="T55" fmla="*/ 144 h 200"/>
              <a:gd name="T56" fmla="*/ 148 w 200"/>
              <a:gd name="T57" fmla="*/ 104 h 200"/>
              <a:gd name="T58" fmla="*/ 171 w 200"/>
              <a:gd name="T59" fmla="*/ 158 h 200"/>
              <a:gd name="T60" fmla="*/ 148 w 200"/>
              <a:gd name="T61" fmla="*/ 104 h 200"/>
              <a:gd name="T62" fmla="*/ 143 w 200"/>
              <a:gd name="T63" fmla="*/ 53 h 200"/>
              <a:gd name="T64" fmla="*/ 192 w 200"/>
              <a:gd name="T65" fmla="*/ 96 h 200"/>
              <a:gd name="T66" fmla="*/ 166 w 200"/>
              <a:gd name="T67" fmla="*/ 35 h 200"/>
              <a:gd name="T68" fmla="*/ 121 w 200"/>
              <a:gd name="T69" fmla="*/ 10 h 200"/>
              <a:gd name="T70" fmla="*/ 78 w 200"/>
              <a:gd name="T71" fmla="*/ 10 h 200"/>
              <a:gd name="T72" fmla="*/ 34 w 200"/>
              <a:gd name="T73" fmla="*/ 35 h 200"/>
              <a:gd name="T74" fmla="*/ 34 w 200"/>
              <a:gd name="T75" fmla="*/ 164 h 200"/>
              <a:gd name="T76" fmla="*/ 78 w 200"/>
              <a:gd name="T77" fmla="*/ 189 h 200"/>
              <a:gd name="T78" fmla="*/ 121 w 200"/>
              <a:gd name="T79" fmla="*/ 189 h 200"/>
              <a:gd name="T80" fmla="*/ 166 w 200"/>
              <a:gd name="T81" fmla="*/ 16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00" h="2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45" y="0"/>
                  <a:pt x="0" y="44"/>
                  <a:pt x="0" y="100"/>
                </a:cubicBezTo>
                <a:cubicBezTo>
                  <a:pt x="0" y="155"/>
                  <a:pt x="45" y="199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00" y="200"/>
                  <a:pt x="100" y="200"/>
                  <a:pt x="100" y="200"/>
                </a:cubicBezTo>
                <a:cubicBezTo>
                  <a:pt x="155" y="200"/>
                  <a:pt x="200" y="155"/>
                  <a:pt x="200" y="100"/>
                </a:cubicBezTo>
                <a:cubicBezTo>
                  <a:pt x="200" y="44"/>
                  <a:pt x="155" y="0"/>
                  <a:pt x="100" y="0"/>
                </a:cubicBezTo>
                <a:close/>
                <a:moveTo>
                  <a:pt x="104" y="59"/>
                </a:moveTo>
                <a:cubicBezTo>
                  <a:pt x="115" y="59"/>
                  <a:pt x="125" y="58"/>
                  <a:pt x="135" y="55"/>
                </a:cubicBezTo>
                <a:cubicBezTo>
                  <a:pt x="138" y="67"/>
                  <a:pt x="140" y="81"/>
                  <a:pt x="140" y="96"/>
                </a:cubicBezTo>
                <a:cubicBezTo>
                  <a:pt x="104" y="96"/>
                  <a:pt x="104" y="96"/>
                  <a:pt x="104" y="96"/>
                </a:cubicBezTo>
                <a:lnTo>
                  <a:pt x="104" y="59"/>
                </a:lnTo>
                <a:close/>
                <a:moveTo>
                  <a:pt x="104" y="51"/>
                </a:moveTo>
                <a:cubicBezTo>
                  <a:pt x="104" y="8"/>
                  <a:pt x="104" y="8"/>
                  <a:pt x="104" y="8"/>
                </a:cubicBezTo>
                <a:cubicBezTo>
                  <a:pt x="115" y="11"/>
                  <a:pt x="126" y="26"/>
                  <a:pt x="133" y="48"/>
                </a:cubicBezTo>
                <a:cubicBezTo>
                  <a:pt x="123" y="50"/>
                  <a:pt x="114" y="51"/>
                  <a:pt x="104" y="51"/>
                </a:cubicBezTo>
                <a:close/>
                <a:moveTo>
                  <a:pt x="96" y="8"/>
                </a:moveTo>
                <a:cubicBezTo>
                  <a:pt x="96" y="51"/>
                  <a:pt x="96" y="51"/>
                  <a:pt x="96" y="51"/>
                </a:cubicBezTo>
                <a:cubicBezTo>
                  <a:pt x="86" y="51"/>
                  <a:pt x="76" y="50"/>
                  <a:pt x="67" y="48"/>
                </a:cubicBezTo>
                <a:cubicBezTo>
                  <a:pt x="74" y="25"/>
                  <a:pt x="85" y="11"/>
                  <a:pt x="96" y="8"/>
                </a:cubicBezTo>
                <a:close/>
                <a:moveTo>
                  <a:pt x="96" y="59"/>
                </a:moveTo>
                <a:cubicBezTo>
                  <a:pt x="96" y="96"/>
                  <a:pt x="96" y="96"/>
                  <a:pt x="96" y="96"/>
                </a:cubicBezTo>
                <a:cubicBezTo>
                  <a:pt x="60" y="96"/>
                  <a:pt x="60" y="96"/>
                  <a:pt x="60" y="96"/>
                </a:cubicBezTo>
                <a:cubicBezTo>
                  <a:pt x="60" y="81"/>
                  <a:pt x="62" y="67"/>
                  <a:pt x="65" y="55"/>
                </a:cubicBezTo>
                <a:cubicBezTo>
                  <a:pt x="75" y="58"/>
                  <a:pt x="85" y="59"/>
                  <a:pt x="96" y="59"/>
                </a:cubicBezTo>
                <a:close/>
                <a:moveTo>
                  <a:pt x="52" y="96"/>
                </a:moveTo>
                <a:cubicBezTo>
                  <a:pt x="8" y="96"/>
                  <a:pt x="8" y="96"/>
                  <a:pt x="8" y="96"/>
                </a:cubicBezTo>
                <a:cubicBezTo>
                  <a:pt x="9" y="75"/>
                  <a:pt x="17" y="56"/>
                  <a:pt x="29" y="41"/>
                </a:cubicBezTo>
                <a:cubicBezTo>
                  <a:pt x="38" y="46"/>
                  <a:pt x="47" y="50"/>
                  <a:pt x="57" y="53"/>
                </a:cubicBezTo>
                <a:cubicBezTo>
                  <a:pt x="54" y="66"/>
                  <a:pt x="52" y="80"/>
                  <a:pt x="52" y="96"/>
                </a:cubicBezTo>
                <a:close/>
                <a:moveTo>
                  <a:pt x="52" y="104"/>
                </a:moveTo>
                <a:cubicBezTo>
                  <a:pt x="52" y="119"/>
                  <a:pt x="54" y="133"/>
                  <a:pt x="57" y="146"/>
                </a:cubicBezTo>
                <a:cubicBezTo>
                  <a:pt x="47" y="149"/>
                  <a:pt x="38" y="153"/>
                  <a:pt x="29" y="158"/>
                </a:cubicBezTo>
                <a:cubicBezTo>
                  <a:pt x="17" y="143"/>
                  <a:pt x="9" y="124"/>
                  <a:pt x="8" y="104"/>
                </a:cubicBezTo>
                <a:lnTo>
                  <a:pt x="52" y="104"/>
                </a:lnTo>
                <a:close/>
                <a:moveTo>
                  <a:pt x="60" y="104"/>
                </a:moveTo>
                <a:cubicBezTo>
                  <a:pt x="96" y="104"/>
                  <a:pt x="96" y="104"/>
                  <a:pt x="96" y="104"/>
                </a:cubicBezTo>
                <a:cubicBezTo>
                  <a:pt x="96" y="140"/>
                  <a:pt x="96" y="140"/>
                  <a:pt x="96" y="140"/>
                </a:cubicBezTo>
                <a:cubicBezTo>
                  <a:pt x="85" y="140"/>
                  <a:pt x="75" y="141"/>
                  <a:pt x="65" y="144"/>
                </a:cubicBezTo>
                <a:cubicBezTo>
                  <a:pt x="62" y="132"/>
                  <a:pt x="60" y="118"/>
                  <a:pt x="60" y="104"/>
                </a:cubicBezTo>
                <a:close/>
                <a:moveTo>
                  <a:pt x="96" y="148"/>
                </a:moveTo>
                <a:cubicBezTo>
                  <a:pt x="96" y="191"/>
                  <a:pt x="96" y="191"/>
                  <a:pt x="96" y="191"/>
                </a:cubicBezTo>
                <a:cubicBezTo>
                  <a:pt x="85" y="188"/>
                  <a:pt x="74" y="174"/>
                  <a:pt x="67" y="152"/>
                </a:cubicBezTo>
                <a:cubicBezTo>
                  <a:pt x="76" y="149"/>
                  <a:pt x="86" y="148"/>
                  <a:pt x="96" y="148"/>
                </a:cubicBezTo>
                <a:close/>
                <a:moveTo>
                  <a:pt x="104" y="191"/>
                </a:moveTo>
                <a:cubicBezTo>
                  <a:pt x="104" y="148"/>
                  <a:pt x="104" y="148"/>
                  <a:pt x="104" y="148"/>
                </a:cubicBezTo>
                <a:cubicBezTo>
                  <a:pt x="114" y="148"/>
                  <a:pt x="123" y="149"/>
                  <a:pt x="133" y="152"/>
                </a:cubicBezTo>
                <a:cubicBezTo>
                  <a:pt x="126" y="174"/>
                  <a:pt x="115" y="188"/>
                  <a:pt x="104" y="191"/>
                </a:cubicBezTo>
                <a:close/>
                <a:moveTo>
                  <a:pt x="104" y="140"/>
                </a:moveTo>
                <a:cubicBezTo>
                  <a:pt x="104" y="104"/>
                  <a:pt x="104" y="104"/>
                  <a:pt x="104" y="104"/>
                </a:cubicBezTo>
                <a:cubicBezTo>
                  <a:pt x="140" y="104"/>
                  <a:pt x="140" y="104"/>
                  <a:pt x="140" y="104"/>
                </a:cubicBezTo>
                <a:cubicBezTo>
                  <a:pt x="140" y="118"/>
                  <a:pt x="138" y="132"/>
                  <a:pt x="135" y="144"/>
                </a:cubicBezTo>
                <a:cubicBezTo>
                  <a:pt x="125" y="141"/>
                  <a:pt x="115" y="140"/>
                  <a:pt x="104" y="140"/>
                </a:cubicBezTo>
                <a:close/>
                <a:moveTo>
                  <a:pt x="148" y="104"/>
                </a:moveTo>
                <a:cubicBezTo>
                  <a:pt x="192" y="104"/>
                  <a:pt x="192" y="104"/>
                  <a:pt x="192" y="104"/>
                </a:cubicBezTo>
                <a:cubicBezTo>
                  <a:pt x="191" y="124"/>
                  <a:pt x="183" y="143"/>
                  <a:pt x="171" y="158"/>
                </a:cubicBezTo>
                <a:cubicBezTo>
                  <a:pt x="162" y="153"/>
                  <a:pt x="153" y="149"/>
                  <a:pt x="143" y="146"/>
                </a:cubicBezTo>
                <a:cubicBezTo>
                  <a:pt x="146" y="133"/>
                  <a:pt x="148" y="119"/>
                  <a:pt x="148" y="104"/>
                </a:cubicBezTo>
                <a:close/>
                <a:moveTo>
                  <a:pt x="148" y="96"/>
                </a:moveTo>
                <a:cubicBezTo>
                  <a:pt x="148" y="80"/>
                  <a:pt x="146" y="66"/>
                  <a:pt x="143" y="53"/>
                </a:cubicBezTo>
                <a:cubicBezTo>
                  <a:pt x="153" y="50"/>
                  <a:pt x="162" y="46"/>
                  <a:pt x="171" y="41"/>
                </a:cubicBezTo>
                <a:cubicBezTo>
                  <a:pt x="183" y="56"/>
                  <a:pt x="191" y="75"/>
                  <a:pt x="192" y="96"/>
                </a:cubicBezTo>
                <a:lnTo>
                  <a:pt x="148" y="96"/>
                </a:lnTo>
                <a:close/>
                <a:moveTo>
                  <a:pt x="166" y="35"/>
                </a:moveTo>
                <a:cubicBezTo>
                  <a:pt x="158" y="39"/>
                  <a:pt x="149" y="43"/>
                  <a:pt x="140" y="46"/>
                </a:cubicBezTo>
                <a:cubicBezTo>
                  <a:pt x="136" y="30"/>
                  <a:pt x="129" y="18"/>
                  <a:pt x="121" y="10"/>
                </a:cubicBezTo>
                <a:cubicBezTo>
                  <a:pt x="138" y="14"/>
                  <a:pt x="154" y="23"/>
                  <a:pt x="166" y="35"/>
                </a:cubicBezTo>
                <a:close/>
                <a:moveTo>
                  <a:pt x="78" y="10"/>
                </a:moveTo>
                <a:cubicBezTo>
                  <a:pt x="71" y="18"/>
                  <a:pt x="64" y="30"/>
                  <a:pt x="59" y="45"/>
                </a:cubicBezTo>
                <a:cubicBezTo>
                  <a:pt x="51" y="43"/>
                  <a:pt x="42" y="39"/>
                  <a:pt x="34" y="35"/>
                </a:cubicBezTo>
                <a:cubicBezTo>
                  <a:pt x="46" y="23"/>
                  <a:pt x="61" y="14"/>
                  <a:pt x="78" y="10"/>
                </a:cubicBezTo>
                <a:close/>
                <a:moveTo>
                  <a:pt x="34" y="164"/>
                </a:moveTo>
                <a:cubicBezTo>
                  <a:pt x="42" y="160"/>
                  <a:pt x="51" y="156"/>
                  <a:pt x="59" y="154"/>
                </a:cubicBezTo>
                <a:cubicBezTo>
                  <a:pt x="64" y="169"/>
                  <a:pt x="71" y="181"/>
                  <a:pt x="78" y="189"/>
                </a:cubicBezTo>
                <a:cubicBezTo>
                  <a:pt x="61" y="185"/>
                  <a:pt x="46" y="176"/>
                  <a:pt x="34" y="164"/>
                </a:cubicBezTo>
                <a:close/>
                <a:moveTo>
                  <a:pt x="121" y="189"/>
                </a:moveTo>
                <a:cubicBezTo>
                  <a:pt x="129" y="181"/>
                  <a:pt x="136" y="169"/>
                  <a:pt x="140" y="154"/>
                </a:cubicBezTo>
                <a:cubicBezTo>
                  <a:pt x="149" y="156"/>
                  <a:pt x="158" y="160"/>
                  <a:pt x="166" y="164"/>
                </a:cubicBezTo>
                <a:cubicBezTo>
                  <a:pt x="154" y="176"/>
                  <a:pt x="138" y="185"/>
                  <a:pt x="121" y="1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703">
            <a:extLst>
              <a:ext uri="{FF2B5EF4-FFF2-40B4-BE49-F238E27FC236}">
                <a16:creationId xmlns:a16="http://schemas.microsoft.com/office/drawing/2014/main" id="{EF51A1CF-F3D5-4E18-BE12-40F0DF92F396}"/>
              </a:ext>
            </a:extLst>
          </p:cNvPr>
          <p:cNvSpPr>
            <a:spLocks noEditPoints="1"/>
          </p:cNvSpPr>
          <p:nvPr/>
        </p:nvSpPr>
        <p:spPr bwMode="auto">
          <a:xfrm>
            <a:off x="4469645" y="2846504"/>
            <a:ext cx="128579" cy="118688"/>
          </a:xfrm>
          <a:custGeom>
            <a:avLst/>
            <a:gdLst>
              <a:gd name="T0" fmla="*/ 174 w 240"/>
              <a:gd name="T1" fmla="*/ 221 h 221"/>
              <a:gd name="T2" fmla="*/ 174 w 240"/>
              <a:gd name="T3" fmla="*/ 221 h 221"/>
              <a:gd name="T4" fmla="*/ 137 w 240"/>
              <a:gd name="T5" fmla="*/ 213 h 221"/>
              <a:gd name="T6" fmla="*/ 128 w 240"/>
              <a:gd name="T7" fmla="*/ 207 h 221"/>
              <a:gd name="T8" fmla="*/ 75 w 240"/>
              <a:gd name="T9" fmla="*/ 164 h 221"/>
              <a:gd name="T10" fmla="*/ 32 w 240"/>
              <a:gd name="T11" fmla="*/ 111 h 221"/>
              <a:gd name="T12" fmla="*/ 27 w 240"/>
              <a:gd name="T13" fmla="*/ 103 h 221"/>
              <a:gd name="T14" fmla="*/ 47 w 240"/>
              <a:gd name="T15" fmla="*/ 6 h 221"/>
              <a:gd name="T16" fmla="*/ 60 w 240"/>
              <a:gd name="T17" fmla="*/ 0 h 221"/>
              <a:gd name="T18" fmla="*/ 90 w 240"/>
              <a:gd name="T19" fmla="*/ 21 h 221"/>
              <a:gd name="T20" fmla="*/ 98 w 240"/>
              <a:gd name="T21" fmla="*/ 68 h 221"/>
              <a:gd name="T22" fmla="*/ 98 w 240"/>
              <a:gd name="T23" fmla="*/ 68 h 221"/>
              <a:gd name="T24" fmla="*/ 81 w 240"/>
              <a:gd name="T25" fmla="*/ 97 h 221"/>
              <a:gd name="T26" fmla="*/ 109 w 240"/>
              <a:gd name="T27" fmla="*/ 130 h 221"/>
              <a:gd name="T28" fmla="*/ 142 w 240"/>
              <a:gd name="T29" fmla="*/ 158 h 221"/>
              <a:gd name="T30" fmla="*/ 145 w 240"/>
              <a:gd name="T31" fmla="*/ 159 h 221"/>
              <a:gd name="T32" fmla="*/ 145 w 240"/>
              <a:gd name="T33" fmla="*/ 159 h 221"/>
              <a:gd name="T34" fmla="*/ 171 w 240"/>
              <a:gd name="T35" fmla="*/ 142 h 221"/>
              <a:gd name="T36" fmla="*/ 171 w 240"/>
              <a:gd name="T37" fmla="*/ 141 h 221"/>
              <a:gd name="T38" fmla="*/ 185 w 240"/>
              <a:gd name="T39" fmla="*/ 136 h 221"/>
              <a:gd name="T40" fmla="*/ 219 w 240"/>
              <a:gd name="T41" fmla="*/ 150 h 221"/>
              <a:gd name="T42" fmla="*/ 239 w 240"/>
              <a:gd name="T43" fmla="*/ 177 h 221"/>
              <a:gd name="T44" fmla="*/ 234 w 240"/>
              <a:gd name="T45" fmla="*/ 192 h 221"/>
              <a:gd name="T46" fmla="*/ 174 w 240"/>
              <a:gd name="T47" fmla="*/ 221 h 221"/>
              <a:gd name="T48" fmla="*/ 60 w 240"/>
              <a:gd name="T49" fmla="*/ 8 h 221"/>
              <a:gd name="T50" fmla="*/ 53 w 240"/>
              <a:gd name="T51" fmla="*/ 12 h 221"/>
              <a:gd name="T52" fmla="*/ 52 w 240"/>
              <a:gd name="T53" fmla="*/ 12 h 221"/>
              <a:gd name="T54" fmla="*/ 34 w 240"/>
              <a:gd name="T55" fmla="*/ 99 h 221"/>
              <a:gd name="T56" fmla="*/ 39 w 240"/>
              <a:gd name="T57" fmla="*/ 107 h 221"/>
              <a:gd name="T58" fmla="*/ 81 w 240"/>
              <a:gd name="T59" fmla="*/ 159 h 221"/>
              <a:gd name="T60" fmla="*/ 133 w 240"/>
              <a:gd name="T61" fmla="*/ 200 h 221"/>
              <a:gd name="T62" fmla="*/ 141 w 240"/>
              <a:gd name="T63" fmla="*/ 205 h 221"/>
              <a:gd name="T64" fmla="*/ 174 w 240"/>
              <a:gd name="T65" fmla="*/ 213 h 221"/>
              <a:gd name="T66" fmla="*/ 227 w 240"/>
              <a:gd name="T67" fmla="*/ 187 h 221"/>
              <a:gd name="T68" fmla="*/ 228 w 240"/>
              <a:gd name="T69" fmla="*/ 187 h 221"/>
              <a:gd name="T70" fmla="*/ 231 w 240"/>
              <a:gd name="T71" fmla="*/ 178 h 221"/>
              <a:gd name="T72" fmla="*/ 214 w 240"/>
              <a:gd name="T73" fmla="*/ 156 h 221"/>
              <a:gd name="T74" fmla="*/ 185 w 240"/>
              <a:gd name="T75" fmla="*/ 144 h 221"/>
              <a:gd name="T76" fmla="*/ 177 w 240"/>
              <a:gd name="T77" fmla="*/ 147 h 221"/>
              <a:gd name="T78" fmla="*/ 145 w 240"/>
              <a:gd name="T79" fmla="*/ 167 h 221"/>
              <a:gd name="T80" fmla="*/ 145 w 240"/>
              <a:gd name="T81" fmla="*/ 167 h 221"/>
              <a:gd name="T82" fmla="*/ 138 w 240"/>
              <a:gd name="T83" fmla="*/ 165 h 221"/>
              <a:gd name="T84" fmla="*/ 138 w 240"/>
              <a:gd name="T85" fmla="*/ 165 h 221"/>
              <a:gd name="T86" fmla="*/ 103 w 240"/>
              <a:gd name="T87" fmla="*/ 136 h 221"/>
              <a:gd name="T88" fmla="*/ 75 w 240"/>
              <a:gd name="T89" fmla="*/ 102 h 221"/>
              <a:gd name="T90" fmla="*/ 74 w 240"/>
              <a:gd name="T91" fmla="*/ 101 h 221"/>
              <a:gd name="T92" fmla="*/ 92 w 240"/>
              <a:gd name="T93" fmla="*/ 62 h 221"/>
              <a:gd name="T94" fmla="*/ 83 w 240"/>
              <a:gd name="T95" fmla="*/ 25 h 221"/>
              <a:gd name="T96" fmla="*/ 60 w 240"/>
              <a:gd name="T97" fmla="*/ 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40" h="221">
                <a:moveTo>
                  <a:pt x="174" y="221"/>
                </a:moveTo>
                <a:cubicBezTo>
                  <a:pt x="174" y="221"/>
                  <a:pt x="174" y="221"/>
                  <a:pt x="174" y="221"/>
                </a:cubicBezTo>
                <a:cubicBezTo>
                  <a:pt x="162" y="221"/>
                  <a:pt x="149" y="218"/>
                  <a:pt x="137" y="213"/>
                </a:cubicBezTo>
                <a:cubicBezTo>
                  <a:pt x="134" y="211"/>
                  <a:pt x="131" y="209"/>
                  <a:pt x="128" y="207"/>
                </a:cubicBezTo>
                <a:cubicBezTo>
                  <a:pt x="118" y="200"/>
                  <a:pt x="92" y="181"/>
                  <a:pt x="75" y="164"/>
                </a:cubicBezTo>
                <a:cubicBezTo>
                  <a:pt x="58" y="147"/>
                  <a:pt x="40" y="122"/>
                  <a:pt x="32" y="111"/>
                </a:cubicBezTo>
                <a:cubicBezTo>
                  <a:pt x="30" y="108"/>
                  <a:pt x="28" y="105"/>
                  <a:pt x="27" y="103"/>
                </a:cubicBezTo>
                <a:cubicBezTo>
                  <a:pt x="0" y="46"/>
                  <a:pt x="43" y="9"/>
                  <a:pt x="47" y="6"/>
                </a:cubicBezTo>
                <a:cubicBezTo>
                  <a:pt x="51" y="2"/>
                  <a:pt x="55" y="0"/>
                  <a:pt x="60" y="0"/>
                </a:cubicBezTo>
                <a:cubicBezTo>
                  <a:pt x="76" y="0"/>
                  <a:pt x="89" y="20"/>
                  <a:pt x="90" y="21"/>
                </a:cubicBezTo>
                <a:cubicBezTo>
                  <a:pt x="91" y="22"/>
                  <a:pt x="113" y="53"/>
                  <a:pt x="98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92" y="73"/>
                  <a:pt x="78" y="88"/>
                  <a:pt x="81" y="97"/>
                </a:cubicBezTo>
                <a:cubicBezTo>
                  <a:pt x="84" y="100"/>
                  <a:pt x="99" y="121"/>
                  <a:pt x="109" y="130"/>
                </a:cubicBezTo>
                <a:cubicBezTo>
                  <a:pt x="121" y="143"/>
                  <a:pt x="140" y="156"/>
                  <a:pt x="142" y="158"/>
                </a:cubicBezTo>
                <a:cubicBezTo>
                  <a:pt x="143" y="158"/>
                  <a:pt x="144" y="159"/>
                  <a:pt x="145" y="159"/>
                </a:cubicBezTo>
                <a:cubicBezTo>
                  <a:pt x="145" y="159"/>
                  <a:pt x="145" y="159"/>
                  <a:pt x="145" y="159"/>
                </a:cubicBezTo>
                <a:cubicBezTo>
                  <a:pt x="155" y="159"/>
                  <a:pt x="167" y="146"/>
                  <a:pt x="171" y="142"/>
                </a:cubicBezTo>
                <a:cubicBezTo>
                  <a:pt x="171" y="141"/>
                  <a:pt x="171" y="141"/>
                  <a:pt x="171" y="141"/>
                </a:cubicBezTo>
                <a:cubicBezTo>
                  <a:pt x="175" y="138"/>
                  <a:pt x="179" y="136"/>
                  <a:pt x="185" y="136"/>
                </a:cubicBezTo>
                <a:cubicBezTo>
                  <a:pt x="200" y="136"/>
                  <a:pt x="218" y="149"/>
                  <a:pt x="219" y="150"/>
                </a:cubicBezTo>
                <a:cubicBezTo>
                  <a:pt x="219" y="150"/>
                  <a:pt x="238" y="163"/>
                  <a:pt x="239" y="177"/>
                </a:cubicBezTo>
                <a:cubicBezTo>
                  <a:pt x="240" y="183"/>
                  <a:pt x="238" y="188"/>
                  <a:pt x="234" y="192"/>
                </a:cubicBezTo>
                <a:cubicBezTo>
                  <a:pt x="231" y="195"/>
                  <a:pt x="209" y="221"/>
                  <a:pt x="174" y="221"/>
                </a:cubicBezTo>
                <a:close/>
                <a:moveTo>
                  <a:pt x="60" y="8"/>
                </a:moveTo>
                <a:cubicBezTo>
                  <a:pt x="58" y="8"/>
                  <a:pt x="55" y="9"/>
                  <a:pt x="53" y="12"/>
                </a:cubicBezTo>
                <a:cubicBezTo>
                  <a:pt x="52" y="12"/>
                  <a:pt x="52" y="12"/>
                  <a:pt x="52" y="12"/>
                </a:cubicBezTo>
                <a:cubicBezTo>
                  <a:pt x="50" y="13"/>
                  <a:pt x="9" y="47"/>
                  <a:pt x="34" y="99"/>
                </a:cubicBezTo>
                <a:cubicBezTo>
                  <a:pt x="35" y="101"/>
                  <a:pt x="37" y="104"/>
                  <a:pt x="39" y="107"/>
                </a:cubicBezTo>
                <a:cubicBezTo>
                  <a:pt x="46" y="117"/>
                  <a:pt x="64" y="142"/>
                  <a:pt x="81" y="159"/>
                </a:cubicBezTo>
                <a:cubicBezTo>
                  <a:pt x="97" y="175"/>
                  <a:pt x="122" y="193"/>
                  <a:pt x="133" y="200"/>
                </a:cubicBezTo>
                <a:cubicBezTo>
                  <a:pt x="136" y="203"/>
                  <a:pt x="138" y="204"/>
                  <a:pt x="141" y="205"/>
                </a:cubicBezTo>
                <a:cubicBezTo>
                  <a:pt x="152" y="211"/>
                  <a:pt x="163" y="213"/>
                  <a:pt x="174" y="213"/>
                </a:cubicBezTo>
                <a:cubicBezTo>
                  <a:pt x="207" y="213"/>
                  <a:pt x="227" y="187"/>
                  <a:pt x="227" y="187"/>
                </a:cubicBezTo>
                <a:cubicBezTo>
                  <a:pt x="228" y="187"/>
                  <a:pt x="228" y="187"/>
                  <a:pt x="228" y="187"/>
                </a:cubicBezTo>
                <a:cubicBezTo>
                  <a:pt x="230" y="184"/>
                  <a:pt x="232" y="181"/>
                  <a:pt x="231" y="178"/>
                </a:cubicBezTo>
                <a:cubicBezTo>
                  <a:pt x="230" y="169"/>
                  <a:pt x="219" y="159"/>
                  <a:pt x="214" y="156"/>
                </a:cubicBezTo>
                <a:cubicBezTo>
                  <a:pt x="214" y="156"/>
                  <a:pt x="198" y="144"/>
                  <a:pt x="185" y="144"/>
                </a:cubicBezTo>
                <a:cubicBezTo>
                  <a:pt x="182" y="144"/>
                  <a:pt x="179" y="145"/>
                  <a:pt x="177" y="147"/>
                </a:cubicBezTo>
                <a:cubicBezTo>
                  <a:pt x="175" y="150"/>
                  <a:pt x="159" y="167"/>
                  <a:pt x="145" y="167"/>
                </a:cubicBezTo>
                <a:cubicBezTo>
                  <a:pt x="145" y="167"/>
                  <a:pt x="145" y="167"/>
                  <a:pt x="145" y="167"/>
                </a:cubicBezTo>
                <a:cubicBezTo>
                  <a:pt x="143" y="167"/>
                  <a:pt x="141" y="166"/>
                  <a:pt x="138" y="165"/>
                </a:cubicBezTo>
                <a:cubicBezTo>
                  <a:pt x="138" y="165"/>
                  <a:pt x="138" y="165"/>
                  <a:pt x="138" y="165"/>
                </a:cubicBezTo>
                <a:cubicBezTo>
                  <a:pt x="137" y="164"/>
                  <a:pt x="117" y="149"/>
                  <a:pt x="103" y="136"/>
                </a:cubicBezTo>
                <a:cubicBezTo>
                  <a:pt x="93" y="125"/>
                  <a:pt x="76" y="103"/>
                  <a:pt x="75" y="102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7" y="86"/>
                  <a:pt x="89" y="65"/>
                  <a:pt x="92" y="62"/>
                </a:cubicBezTo>
                <a:cubicBezTo>
                  <a:pt x="100" y="54"/>
                  <a:pt x="89" y="33"/>
                  <a:pt x="83" y="25"/>
                </a:cubicBezTo>
                <a:cubicBezTo>
                  <a:pt x="80" y="20"/>
                  <a:pt x="70" y="8"/>
                  <a:pt x="60" y="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789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arallelogram 11">
            <a:extLst>
              <a:ext uri="{FF2B5EF4-FFF2-40B4-BE49-F238E27FC236}">
                <a16:creationId xmlns:a16="http://schemas.microsoft.com/office/drawing/2014/main" id="{97A967F1-69C4-4F71-8978-CE13B81B2329}"/>
              </a:ext>
            </a:extLst>
          </p:cNvPr>
          <p:cNvSpPr/>
          <p:nvPr/>
        </p:nvSpPr>
        <p:spPr>
          <a:xfrm>
            <a:off x="1915885" y="-109197"/>
            <a:ext cx="6009311" cy="1139711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E1AD3C09-2CAD-4EDC-9643-7E5A95518114}"/>
              </a:ext>
            </a:extLst>
          </p:cNvPr>
          <p:cNvSpPr/>
          <p:nvPr/>
        </p:nvSpPr>
        <p:spPr>
          <a:xfrm>
            <a:off x="-946198" y="-109197"/>
            <a:ext cx="3399112" cy="861671"/>
          </a:xfrm>
          <a:prstGeom prst="parallelogram">
            <a:avLst>
              <a:gd name="adj" fmla="val 5755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5B75C7-FDC7-4E03-BF72-2E7F4C6C15DF}"/>
              </a:ext>
            </a:extLst>
          </p:cNvPr>
          <p:cNvSpPr txBox="1"/>
          <p:nvPr/>
        </p:nvSpPr>
        <p:spPr>
          <a:xfrm>
            <a:off x="3972931" y="229785"/>
            <a:ext cx="2643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3600" spc="6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9F71C4-D214-4073-9EE1-5B929FA8154F}"/>
              </a:ext>
            </a:extLst>
          </p:cNvPr>
          <p:cNvSpPr txBox="1"/>
          <p:nvPr/>
        </p:nvSpPr>
        <p:spPr>
          <a:xfrm>
            <a:off x="313329" y="824223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98AD7318-147C-46DA-96E6-A434EB4125F7}"/>
              </a:ext>
            </a:extLst>
          </p:cNvPr>
          <p:cNvSpPr/>
          <p:nvPr/>
        </p:nvSpPr>
        <p:spPr>
          <a:xfrm>
            <a:off x="-1814081" y="9539209"/>
            <a:ext cx="6009311" cy="366792"/>
          </a:xfrm>
          <a:prstGeom prst="parallelogram">
            <a:avLst>
              <a:gd name="adj" fmla="val 57558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422C0EC-DF87-41DB-88AA-AE54046A7611}"/>
              </a:ext>
            </a:extLst>
          </p:cNvPr>
          <p:cNvSpPr txBox="1"/>
          <p:nvPr/>
        </p:nvSpPr>
        <p:spPr>
          <a:xfrm>
            <a:off x="4548042" y="9539209"/>
            <a:ext cx="178606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dirty="0"/>
              <a:t>Thank You For Your Business</a:t>
            </a:r>
          </a:p>
        </p:txBody>
      </p:sp>
      <p:graphicFrame>
        <p:nvGraphicFramePr>
          <p:cNvPr id="17" name="Table 29">
            <a:extLst>
              <a:ext uri="{FF2B5EF4-FFF2-40B4-BE49-F238E27FC236}">
                <a16:creationId xmlns:a16="http://schemas.microsoft.com/office/drawing/2014/main" id="{08DF5502-898C-4D74-B56E-FF5E2DE7EF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990700"/>
              </p:ext>
            </p:extLst>
          </p:nvPr>
        </p:nvGraphicFramePr>
        <p:xfrm>
          <a:off x="368300" y="3765852"/>
          <a:ext cx="612140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3511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615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5672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80602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00B0BAC9-83F3-4F7B-B29E-B253D9D31936}"/>
              </a:ext>
            </a:extLst>
          </p:cNvPr>
          <p:cNvSpPr txBox="1"/>
          <p:nvPr/>
        </p:nvSpPr>
        <p:spPr>
          <a:xfrm>
            <a:off x="313329" y="8812287"/>
            <a:ext cx="4030752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 ut.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198B270-70CB-49D2-B081-0177424D03CD}"/>
              </a:ext>
            </a:extLst>
          </p:cNvPr>
          <p:cNvSpPr txBox="1"/>
          <p:nvPr/>
        </p:nvSpPr>
        <p:spPr>
          <a:xfrm>
            <a:off x="4272993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87BC1D-651A-419E-8841-FBF0DD4B8980}"/>
              </a:ext>
            </a:extLst>
          </p:cNvPr>
          <p:cNvSpPr txBox="1"/>
          <p:nvPr/>
        </p:nvSpPr>
        <p:spPr>
          <a:xfrm>
            <a:off x="5441152" y="6562824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E54DFC0-0D8F-4835-8F4C-AF322AD4F4E1}"/>
              </a:ext>
            </a:extLst>
          </p:cNvPr>
          <p:cNvSpPr/>
          <p:nvPr/>
        </p:nvSpPr>
        <p:spPr>
          <a:xfrm>
            <a:off x="4178393" y="7136709"/>
            <a:ext cx="1219328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483AC1-12ED-4AC3-857D-E3BB0A363C53}"/>
              </a:ext>
            </a:extLst>
          </p:cNvPr>
          <p:cNvSpPr/>
          <p:nvPr/>
        </p:nvSpPr>
        <p:spPr>
          <a:xfrm>
            <a:off x="5449402" y="7136709"/>
            <a:ext cx="104664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1AB777-35A9-4F55-9B53-84B5D5F856BD}"/>
              </a:ext>
            </a:extLst>
          </p:cNvPr>
          <p:cNvSpPr txBox="1"/>
          <p:nvPr/>
        </p:nvSpPr>
        <p:spPr>
          <a:xfrm>
            <a:off x="4157507" y="7198198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4F84B22-A92B-49B8-A570-1F0230AE0D3D}"/>
              </a:ext>
            </a:extLst>
          </p:cNvPr>
          <p:cNvSpPr txBox="1"/>
          <p:nvPr/>
        </p:nvSpPr>
        <p:spPr>
          <a:xfrm>
            <a:off x="5441152" y="7198198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D7848AD-6742-4BFC-B505-BF40A9B76CEB}"/>
              </a:ext>
            </a:extLst>
          </p:cNvPr>
          <p:cNvSpPr txBox="1"/>
          <p:nvPr/>
        </p:nvSpPr>
        <p:spPr>
          <a:xfrm>
            <a:off x="313329" y="8607624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320680-2DA3-4C86-8C3D-21E685FEA71D}"/>
              </a:ext>
            </a:extLst>
          </p:cNvPr>
          <p:cNvSpPr txBox="1"/>
          <p:nvPr/>
        </p:nvSpPr>
        <p:spPr>
          <a:xfrm>
            <a:off x="313329" y="1466144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8C9B7D9-405B-4603-B363-F9AB00C4D8D4}"/>
              </a:ext>
            </a:extLst>
          </p:cNvPr>
          <p:cNvSpPr txBox="1"/>
          <p:nvPr/>
        </p:nvSpPr>
        <p:spPr>
          <a:xfrm>
            <a:off x="313329" y="1670807"/>
            <a:ext cx="2257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NATASHA FOX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9818B69-4C3F-4436-8F11-6F37C79A80CE}"/>
              </a:ext>
            </a:extLst>
          </p:cNvPr>
          <p:cNvSpPr txBox="1"/>
          <p:nvPr/>
        </p:nvSpPr>
        <p:spPr>
          <a:xfrm>
            <a:off x="313329" y="1983192"/>
            <a:ext cx="11897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General Manager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03FDB45-66E5-4139-BD3B-ED26F4356999}"/>
              </a:ext>
            </a:extLst>
          </p:cNvPr>
          <p:cNvGrpSpPr/>
          <p:nvPr/>
        </p:nvGrpSpPr>
        <p:grpSpPr>
          <a:xfrm>
            <a:off x="408579" y="2479701"/>
            <a:ext cx="2443953" cy="964704"/>
            <a:chOff x="305652" y="2479701"/>
            <a:chExt cx="2443953" cy="964704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BD0334E-CC15-4847-9852-20B02DDAB256}"/>
                </a:ext>
              </a:extLst>
            </p:cNvPr>
            <p:cNvGrpSpPr/>
            <p:nvPr/>
          </p:nvGrpSpPr>
          <p:grpSpPr>
            <a:xfrm>
              <a:off x="305652" y="2479701"/>
              <a:ext cx="2443953" cy="276999"/>
              <a:chOff x="3821457" y="1565090"/>
              <a:chExt cx="2443953" cy="276999"/>
            </a:xfrm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9D4635F6-43C6-4B39-B986-88B6350D2B70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AFAA03F3-5B16-4C90-B033-2625266D7D6C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Saint Local Street, </a:t>
                </a:r>
                <a:r>
                  <a:rPr lang="id-ID" sz="1200" dirty="0"/>
                  <a:t>America</a:t>
                </a:r>
                <a:endParaRPr lang="en-US" sz="1200" dirty="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1726C41-1B8C-4EC9-8247-D12B6E5D88FD}"/>
                </a:ext>
              </a:extLst>
            </p:cNvPr>
            <p:cNvGrpSpPr/>
            <p:nvPr/>
          </p:nvGrpSpPr>
          <p:grpSpPr>
            <a:xfrm>
              <a:off x="305652" y="2794026"/>
              <a:ext cx="2443953" cy="276999"/>
              <a:chOff x="3821457" y="1879415"/>
              <a:chExt cx="2443953" cy="276999"/>
            </a:xfrm>
          </p:grpSpPr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C324EE77-1B5B-49E1-9C01-1AB5CDA52153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14520E1-5F3E-4E5D-A2E5-E0F829D6CBE6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E88FF1B-7458-41E0-A41F-C2FA2836E69E}"/>
                </a:ext>
              </a:extLst>
            </p:cNvPr>
            <p:cNvSpPr/>
            <p:nvPr/>
          </p:nvSpPr>
          <p:spPr>
            <a:xfrm>
              <a:off x="305652" y="319347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8A0504F-0CA7-4B82-9829-05F11CE3A5B3}"/>
                </a:ext>
              </a:extLst>
            </p:cNvPr>
            <p:cNvSpPr txBox="1"/>
            <p:nvPr/>
          </p:nvSpPr>
          <p:spPr>
            <a:xfrm>
              <a:off x="534252" y="3167406"/>
              <a:ext cx="22153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37" name="Freeform 51">
              <a:extLst>
                <a:ext uri="{FF2B5EF4-FFF2-40B4-BE49-F238E27FC236}">
                  <a16:creationId xmlns:a16="http://schemas.microsoft.com/office/drawing/2014/main" id="{6D127ABC-9772-4ECB-9D7B-CD97909F6E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921" y="2566374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54">
              <a:extLst>
                <a:ext uri="{FF2B5EF4-FFF2-40B4-BE49-F238E27FC236}">
                  <a16:creationId xmlns:a16="http://schemas.microsoft.com/office/drawing/2014/main" id="{CC5B4785-DEB6-467C-927E-1D4D7AF3C6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9524" y="2862500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03">
              <a:extLst>
                <a:ext uri="{FF2B5EF4-FFF2-40B4-BE49-F238E27FC236}">
                  <a16:creationId xmlns:a16="http://schemas.microsoft.com/office/drawing/2014/main" id="{4469F90B-D0E0-4D36-9C2C-1AD9E31615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1250" y="324614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35988F45-57B0-4346-B21D-E5DFFDAEAB06}"/>
              </a:ext>
            </a:extLst>
          </p:cNvPr>
          <p:cNvSpPr txBox="1"/>
          <p:nvPr/>
        </p:nvSpPr>
        <p:spPr>
          <a:xfrm>
            <a:off x="4311100" y="1466144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Total Due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41BE27C-31CB-49C6-8A2A-24E45A2C3D64}"/>
              </a:ext>
            </a:extLst>
          </p:cNvPr>
          <p:cNvSpPr txBox="1"/>
          <p:nvPr/>
        </p:nvSpPr>
        <p:spPr>
          <a:xfrm>
            <a:off x="4311100" y="1670807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B85D080-C162-4D8C-8CE6-177690B1FB0D}"/>
              </a:ext>
            </a:extLst>
          </p:cNvPr>
          <p:cNvSpPr txBox="1"/>
          <p:nvPr/>
        </p:nvSpPr>
        <p:spPr>
          <a:xfrm>
            <a:off x="4253044" y="2381103"/>
            <a:ext cx="2316660" cy="742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/>
              <a:t>Invoice Date</a:t>
            </a:r>
            <a:r>
              <a:rPr lang="id-ID" sz="1200" dirty="0"/>
              <a:t> 		</a:t>
            </a:r>
            <a:r>
              <a:rPr lang="en-US" sz="1200" dirty="0"/>
              <a:t>11/02/2019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P.0.# </a:t>
            </a:r>
            <a:r>
              <a:rPr lang="id-ID" sz="1200" dirty="0"/>
              <a:t>			</a:t>
            </a:r>
            <a:r>
              <a:rPr lang="en-US" sz="1200" dirty="0"/>
              <a:t>2312/2019</a:t>
            </a:r>
          </a:p>
          <a:p>
            <a:pPr>
              <a:lnSpc>
                <a:spcPct val="120000"/>
              </a:lnSpc>
            </a:pPr>
            <a:r>
              <a:rPr lang="en-US" sz="1200" dirty="0"/>
              <a:t>Due Date</a:t>
            </a:r>
            <a:r>
              <a:rPr lang="id-ID" sz="1200" dirty="0"/>
              <a:t>		</a:t>
            </a:r>
            <a:r>
              <a:rPr lang="en-US" sz="1200" dirty="0"/>
              <a:t>26/02/2019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39E5BCD-33AF-435D-BD88-651C1D9F7197}"/>
              </a:ext>
            </a:extLst>
          </p:cNvPr>
          <p:cNvSpPr txBox="1"/>
          <p:nvPr/>
        </p:nvSpPr>
        <p:spPr>
          <a:xfrm>
            <a:off x="313329" y="6609399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9D3E094-21C8-46B1-BEFC-3CB35730F293}"/>
              </a:ext>
            </a:extLst>
          </p:cNvPr>
          <p:cNvSpPr txBox="1"/>
          <p:nvPr/>
        </p:nvSpPr>
        <p:spPr>
          <a:xfrm>
            <a:off x="313329" y="69179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8DD62DE-D646-4023-8F53-0567C85F4E89}"/>
              </a:ext>
            </a:extLst>
          </p:cNvPr>
          <p:cNvSpPr txBox="1"/>
          <p:nvPr/>
        </p:nvSpPr>
        <p:spPr>
          <a:xfrm>
            <a:off x="313329" y="716561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7927608025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C7F3E44-41BA-4422-A258-986C3B35B306}"/>
              </a:ext>
            </a:extLst>
          </p:cNvPr>
          <p:cNvSpPr txBox="1"/>
          <p:nvPr/>
        </p:nvSpPr>
        <p:spPr>
          <a:xfrm>
            <a:off x="313329" y="7413265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66524E1-BD15-40D1-8E9A-9DC17A7EA2BB}"/>
              </a:ext>
            </a:extLst>
          </p:cNvPr>
          <p:cNvSpPr txBox="1"/>
          <p:nvPr/>
        </p:nvSpPr>
        <p:spPr>
          <a:xfrm>
            <a:off x="4860935" y="8832285"/>
            <a:ext cx="970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b="1" dirty="0"/>
              <a:t>Alex Martin 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58670AD-3BF7-4AB7-85D1-7ED838CEDA5A}"/>
              </a:ext>
            </a:extLst>
          </p:cNvPr>
          <p:cNvSpPr txBox="1"/>
          <p:nvPr/>
        </p:nvSpPr>
        <p:spPr>
          <a:xfrm>
            <a:off x="4847360" y="903574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CEO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321B1BCA-8EEE-4718-8A64-157253148698}"/>
              </a:ext>
            </a:extLst>
          </p:cNvPr>
          <p:cNvCxnSpPr/>
          <p:nvPr/>
        </p:nvCxnSpPr>
        <p:spPr>
          <a:xfrm>
            <a:off x="4955540" y="8812287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87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0B719A0E-668A-448E-A4AC-C2FBAE981FBF}"/>
              </a:ext>
            </a:extLst>
          </p:cNvPr>
          <p:cNvSpPr/>
          <p:nvPr/>
        </p:nvSpPr>
        <p:spPr>
          <a:xfrm>
            <a:off x="-9523" y="9183438"/>
            <a:ext cx="6877048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1497DB-D4CB-4780-9104-13AD435635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824" cy="68961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82384CE-6687-4D7D-8559-89EDA338B149}"/>
              </a:ext>
            </a:extLst>
          </p:cNvPr>
          <p:cNvSpPr/>
          <p:nvPr/>
        </p:nvSpPr>
        <p:spPr>
          <a:xfrm>
            <a:off x="0" y="0"/>
            <a:ext cx="6858000" cy="6988629"/>
          </a:xfrm>
          <a:prstGeom prst="rect">
            <a:avLst/>
          </a:prstGeom>
          <a:gradFill>
            <a:gsLst>
              <a:gs pos="0">
                <a:schemeClr val="bg1">
                  <a:alpha val="83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BCEBD5F-22FD-47EB-B772-ED3F8F74CDDE}"/>
              </a:ext>
            </a:extLst>
          </p:cNvPr>
          <p:cNvGrpSpPr/>
          <p:nvPr/>
        </p:nvGrpSpPr>
        <p:grpSpPr>
          <a:xfrm>
            <a:off x="2107164" y="866339"/>
            <a:ext cx="2643672" cy="883911"/>
            <a:chOff x="4178851" y="126740"/>
            <a:chExt cx="2643672" cy="88391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0CD2E39-B9CB-4D6D-810B-544DEDB6E9EB}"/>
                </a:ext>
              </a:extLst>
            </p:cNvPr>
            <p:cNvSpPr txBox="1"/>
            <p:nvPr/>
          </p:nvSpPr>
          <p:spPr>
            <a:xfrm>
              <a:off x="4178851" y="126740"/>
              <a:ext cx="264367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3600" spc="600" dirty="0">
                  <a:solidFill>
                    <a:schemeClr val="accent1"/>
                  </a:solidFill>
                  <a:latin typeface="Lato Black" panose="020F0502020204030203" pitchFamily="34" charset="0"/>
                  <a:ea typeface="Lato Black" panose="020F0502020204030203" pitchFamily="34" charset="0"/>
                  <a:cs typeface="Lato Black" panose="020F0502020204030203" pitchFamily="34" charset="0"/>
                </a:rPr>
                <a:t>INVOICE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11B0AB9-879C-473C-9921-FAC02600E531}"/>
                </a:ext>
              </a:extLst>
            </p:cNvPr>
            <p:cNvSpPr txBox="1"/>
            <p:nvPr/>
          </p:nvSpPr>
          <p:spPr>
            <a:xfrm>
              <a:off x="4681392" y="756735"/>
              <a:ext cx="163859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1050" b="1" spc="300" dirty="0"/>
                <a:t>No. 2756986035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D40E9F9E-D4DA-4A46-BE24-8D89B6D82EDF}"/>
              </a:ext>
            </a:extLst>
          </p:cNvPr>
          <p:cNvSpPr/>
          <p:nvPr/>
        </p:nvSpPr>
        <p:spPr>
          <a:xfrm>
            <a:off x="0" y="0"/>
            <a:ext cx="6858000" cy="10578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5F8A526-FFD3-49E5-92BB-43382CD47B92}"/>
              </a:ext>
            </a:extLst>
          </p:cNvPr>
          <p:cNvSpPr/>
          <p:nvPr/>
        </p:nvSpPr>
        <p:spPr>
          <a:xfrm>
            <a:off x="1562101" y="0"/>
            <a:ext cx="3733800" cy="27877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E78BCA5-DE0C-4557-BC3C-B0FF6755BA37}"/>
              </a:ext>
            </a:extLst>
          </p:cNvPr>
          <p:cNvSpPr txBox="1"/>
          <p:nvPr/>
        </p:nvSpPr>
        <p:spPr>
          <a:xfrm>
            <a:off x="322072" y="2064233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873187-FFD8-40A2-9052-C82FDB260F28}"/>
              </a:ext>
            </a:extLst>
          </p:cNvPr>
          <p:cNvSpPr txBox="1"/>
          <p:nvPr/>
        </p:nvSpPr>
        <p:spPr>
          <a:xfrm>
            <a:off x="322072" y="2268896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F0FEB4-E719-49EA-AA70-62E179F7908E}"/>
              </a:ext>
            </a:extLst>
          </p:cNvPr>
          <p:cNvSpPr txBox="1"/>
          <p:nvPr/>
        </p:nvSpPr>
        <p:spPr>
          <a:xfrm>
            <a:off x="322072" y="2581281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C50AC2E-1884-4A9C-967E-A849B93F373C}"/>
              </a:ext>
            </a:extLst>
          </p:cNvPr>
          <p:cNvCxnSpPr>
            <a:cxnSpLocks/>
          </p:cNvCxnSpPr>
          <p:nvPr/>
        </p:nvCxnSpPr>
        <p:spPr>
          <a:xfrm>
            <a:off x="424829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D9E939A-B596-4D4F-B548-DF1B3720E0E3}"/>
              </a:ext>
            </a:extLst>
          </p:cNvPr>
          <p:cNvCxnSpPr>
            <a:cxnSpLocks/>
          </p:cNvCxnSpPr>
          <p:nvPr/>
        </p:nvCxnSpPr>
        <p:spPr>
          <a:xfrm flipH="1">
            <a:off x="-18905" y="1631950"/>
            <a:ext cx="2609705" cy="0"/>
          </a:xfrm>
          <a:prstGeom prst="line">
            <a:avLst/>
          </a:prstGeom>
          <a:ln>
            <a:gradFill flip="none" rotWithShape="1">
              <a:gsLst>
                <a:gs pos="0">
                  <a:schemeClr val="accent1"/>
                </a:gs>
                <a:gs pos="80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Table 29">
            <a:extLst>
              <a:ext uri="{FF2B5EF4-FFF2-40B4-BE49-F238E27FC236}">
                <a16:creationId xmlns:a16="http://schemas.microsoft.com/office/drawing/2014/main" id="{74EEC72B-F08B-415D-B6BA-AF355F5AE7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276437"/>
              </p:ext>
            </p:extLst>
          </p:nvPr>
        </p:nvGraphicFramePr>
        <p:xfrm>
          <a:off x="371475" y="330206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34" name="TextBox 33">
            <a:extLst>
              <a:ext uri="{FF2B5EF4-FFF2-40B4-BE49-F238E27FC236}">
                <a16:creationId xmlns:a16="http://schemas.microsoft.com/office/drawing/2014/main" id="{0BF999C8-2D4B-4602-AD83-A74CAE78A865}"/>
              </a:ext>
            </a:extLst>
          </p:cNvPr>
          <p:cNvSpPr txBox="1"/>
          <p:nvPr/>
        </p:nvSpPr>
        <p:spPr>
          <a:xfrm>
            <a:off x="322072" y="6653785"/>
            <a:ext cx="3240171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E8C1886-047A-4F07-BA55-FF0DA731C1F7}"/>
              </a:ext>
            </a:extLst>
          </p:cNvPr>
          <p:cNvSpPr txBox="1"/>
          <p:nvPr/>
        </p:nvSpPr>
        <p:spPr>
          <a:xfrm>
            <a:off x="4233466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D4B06F4-FB61-4DAE-91BA-0930D5E44DB5}"/>
              </a:ext>
            </a:extLst>
          </p:cNvPr>
          <p:cNvSpPr txBox="1"/>
          <p:nvPr/>
        </p:nvSpPr>
        <p:spPr>
          <a:xfrm>
            <a:off x="5392280" y="609904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C77E512-1AA4-4564-A385-68E0ABDA6CA7}"/>
              </a:ext>
            </a:extLst>
          </p:cNvPr>
          <p:cNvSpPr/>
          <p:nvPr/>
        </p:nvSpPr>
        <p:spPr>
          <a:xfrm>
            <a:off x="4169410" y="6672925"/>
            <a:ext cx="1158240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B6687B8-3818-4CD7-8107-803E534BE3EA}"/>
              </a:ext>
            </a:extLst>
          </p:cNvPr>
          <p:cNvSpPr/>
          <p:nvPr/>
        </p:nvSpPr>
        <p:spPr>
          <a:xfrm>
            <a:off x="5372295" y="6672925"/>
            <a:ext cx="1103118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3B0E37-9458-4B52-8524-A445A4E3A0C8}"/>
              </a:ext>
            </a:extLst>
          </p:cNvPr>
          <p:cNvSpPr txBox="1"/>
          <p:nvPr/>
        </p:nvSpPr>
        <p:spPr>
          <a:xfrm>
            <a:off x="4117980" y="673441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767E0F7-A9EB-4340-A52D-1F6330245BA0}"/>
              </a:ext>
            </a:extLst>
          </p:cNvPr>
          <p:cNvSpPr txBox="1"/>
          <p:nvPr/>
        </p:nvSpPr>
        <p:spPr>
          <a:xfrm>
            <a:off x="5392280" y="673441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66DA037-9505-408C-82B0-6B002EEE0F77}"/>
              </a:ext>
            </a:extLst>
          </p:cNvPr>
          <p:cNvSpPr txBox="1"/>
          <p:nvPr/>
        </p:nvSpPr>
        <p:spPr>
          <a:xfrm>
            <a:off x="322072" y="6449122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1AAB2AF-1E47-4A18-99D2-6C234441EAF5}"/>
              </a:ext>
            </a:extLst>
          </p:cNvPr>
          <p:cNvSpPr/>
          <p:nvPr/>
        </p:nvSpPr>
        <p:spPr>
          <a:xfrm>
            <a:off x="-9452" y="9293590"/>
            <a:ext cx="6876905" cy="61240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2AAEDFA-9957-4AF3-A6BA-BE087FA04BDC}"/>
              </a:ext>
            </a:extLst>
          </p:cNvPr>
          <p:cNvGrpSpPr/>
          <p:nvPr/>
        </p:nvGrpSpPr>
        <p:grpSpPr>
          <a:xfrm>
            <a:off x="5200845" y="9449177"/>
            <a:ext cx="1441051" cy="276999"/>
            <a:chOff x="5383614" y="9322796"/>
            <a:chExt cx="1441051" cy="276999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82CF37A-C5F0-4D3A-A088-5646766E2AF3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050A8B7-BD3A-42E8-92FE-C5BFF7F24FDB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+</a:t>
              </a:r>
              <a:r>
                <a:rPr lang="id-ID" sz="1200" dirty="0">
                  <a:solidFill>
                    <a:schemeClr val="bg1"/>
                  </a:solidFill>
                </a:rPr>
                <a:t>89 9261 9864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49" name="Freeform 703">
              <a:extLst>
                <a:ext uri="{FF2B5EF4-FFF2-40B4-BE49-F238E27FC236}">
                  <a16:creationId xmlns:a16="http://schemas.microsoft.com/office/drawing/2014/main" id="{7B780705-C687-4CBC-A314-A5D772CC65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AA7F4631-113B-4764-A553-E18CE48226A0}"/>
              </a:ext>
            </a:extLst>
          </p:cNvPr>
          <p:cNvGrpSpPr/>
          <p:nvPr/>
        </p:nvGrpSpPr>
        <p:grpSpPr>
          <a:xfrm>
            <a:off x="2995257" y="9449177"/>
            <a:ext cx="2443953" cy="276999"/>
            <a:chOff x="3059754" y="8227341"/>
            <a:chExt cx="2443953" cy="276999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19DFB9A-A66C-427A-8DE2-D459EDCD50DB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A911C310-B827-429A-A69D-70935CFE1152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E30E93D-2E19-487A-B941-DE322CF482F3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w</a:t>
                </a:r>
                <a:r>
                  <a:rPr lang="id-ID" sz="1200" dirty="0">
                    <a:solidFill>
                      <a:schemeClr val="bg1"/>
                    </a:solidFill>
                  </a:rPr>
                  <a:t>ww.yourwebsite.com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3134A7EF-C6C7-417F-A612-C862639CC6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00541D2-0400-4025-9B0C-7E7FD31DE5B0}"/>
              </a:ext>
            </a:extLst>
          </p:cNvPr>
          <p:cNvGrpSpPr/>
          <p:nvPr/>
        </p:nvGrpSpPr>
        <p:grpSpPr>
          <a:xfrm>
            <a:off x="409207" y="9449177"/>
            <a:ext cx="2443953" cy="276999"/>
            <a:chOff x="4414047" y="1971210"/>
            <a:chExt cx="2443953" cy="276999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C60A363-0CF9-453E-8981-3E5747494862}"/>
                </a:ext>
              </a:extLst>
            </p:cNvPr>
            <p:cNvGrpSpPr/>
            <p:nvPr/>
          </p:nvGrpSpPr>
          <p:grpSpPr>
            <a:xfrm>
              <a:off x="4414047" y="1971210"/>
              <a:ext cx="2443953" cy="276999"/>
              <a:chOff x="3821457" y="1565090"/>
              <a:chExt cx="2443953" cy="276999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09E78C58-6DF8-4F9B-BAC8-7C95400EAA9C}"/>
                  </a:ext>
                </a:extLst>
              </p:cNvPr>
              <p:cNvSpPr/>
              <p:nvPr/>
            </p:nvSpPr>
            <p:spPr>
              <a:xfrm>
                <a:off x="3821457" y="1591156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04723E31-3ED0-4113-BA28-F99C7222B1C6}"/>
                  </a:ext>
                </a:extLst>
              </p:cNvPr>
              <p:cNvSpPr txBox="1"/>
              <p:nvPr/>
            </p:nvSpPr>
            <p:spPr>
              <a:xfrm>
                <a:off x="4050057" y="1565090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Saint Local Street, </a:t>
                </a:r>
                <a:r>
                  <a:rPr lang="id-ID" sz="1200" dirty="0">
                    <a:solidFill>
                      <a:schemeClr val="bg1"/>
                    </a:solidFill>
                  </a:rPr>
                  <a:t>America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5" name="Freeform 51">
              <a:extLst>
                <a:ext uri="{FF2B5EF4-FFF2-40B4-BE49-F238E27FC236}">
                  <a16:creationId xmlns:a16="http://schemas.microsoft.com/office/drawing/2014/main" id="{6866315B-FF9C-43CF-A3CA-31F36109FE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85316" y="2057883"/>
              <a:ext cx="88731" cy="109082"/>
            </a:xfrm>
            <a:custGeom>
              <a:avLst/>
              <a:gdLst>
                <a:gd name="T0" fmla="*/ 121 w 184"/>
                <a:gd name="T1" fmla="*/ 69 h 225"/>
                <a:gd name="T2" fmla="*/ 91 w 184"/>
                <a:gd name="T3" fmla="*/ 40 h 225"/>
                <a:gd name="T4" fmla="*/ 62 w 184"/>
                <a:gd name="T5" fmla="*/ 69 h 225"/>
                <a:gd name="T6" fmla="*/ 91 w 184"/>
                <a:gd name="T7" fmla="*/ 99 h 225"/>
                <a:gd name="T8" fmla="*/ 121 w 184"/>
                <a:gd name="T9" fmla="*/ 69 h 225"/>
                <a:gd name="T10" fmla="*/ 70 w 184"/>
                <a:gd name="T11" fmla="*/ 69 h 225"/>
                <a:gd name="T12" fmla="*/ 91 w 184"/>
                <a:gd name="T13" fmla="*/ 48 h 225"/>
                <a:gd name="T14" fmla="*/ 113 w 184"/>
                <a:gd name="T15" fmla="*/ 69 h 225"/>
                <a:gd name="T16" fmla="*/ 91 w 184"/>
                <a:gd name="T17" fmla="*/ 91 h 225"/>
                <a:gd name="T18" fmla="*/ 70 w 184"/>
                <a:gd name="T19" fmla="*/ 69 h 225"/>
                <a:gd name="T20" fmla="*/ 91 w 184"/>
                <a:gd name="T21" fmla="*/ 202 h 225"/>
                <a:gd name="T22" fmla="*/ 94 w 184"/>
                <a:gd name="T23" fmla="*/ 198 h 225"/>
                <a:gd name="T24" fmla="*/ 159 w 184"/>
                <a:gd name="T25" fmla="*/ 71 h 225"/>
                <a:gd name="T26" fmla="*/ 91 w 184"/>
                <a:gd name="T27" fmla="*/ 0 h 225"/>
                <a:gd name="T28" fmla="*/ 24 w 184"/>
                <a:gd name="T29" fmla="*/ 71 h 225"/>
                <a:gd name="T30" fmla="*/ 88 w 184"/>
                <a:gd name="T31" fmla="*/ 198 h 225"/>
                <a:gd name="T32" fmla="*/ 91 w 184"/>
                <a:gd name="T33" fmla="*/ 202 h 225"/>
                <a:gd name="T34" fmla="*/ 91 w 184"/>
                <a:gd name="T35" fmla="*/ 9 h 225"/>
                <a:gd name="T36" fmla="*/ 151 w 184"/>
                <a:gd name="T37" fmla="*/ 72 h 225"/>
                <a:gd name="T38" fmla="*/ 91 w 184"/>
                <a:gd name="T39" fmla="*/ 189 h 225"/>
                <a:gd name="T40" fmla="*/ 32 w 184"/>
                <a:gd name="T41" fmla="*/ 71 h 225"/>
                <a:gd name="T42" fmla="*/ 91 w 184"/>
                <a:gd name="T43" fmla="*/ 9 h 225"/>
                <a:gd name="T44" fmla="*/ 164 w 184"/>
                <a:gd name="T45" fmla="*/ 149 h 225"/>
                <a:gd name="T46" fmla="*/ 140 w 184"/>
                <a:gd name="T47" fmla="*/ 149 h 225"/>
                <a:gd name="T48" fmla="*/ 140 w 184"/>
                <a:gd name="T49" fmla="*/ 157 h 225"/>
                <a:gd name="T50" fmla="*/ 156 w 184"/>
                <a:gd name="T51" fmla="*/ 157 h 225"/>
                <a:gd name="T52" fmla="*/ 172 w 184"/>
                <a:gd name="T53" fmla="*/ 217 h 225"/>
                <a:gd name="T54" fmla="*/ 12 w 184"/>
                <a:gd name="T55" fmla="*/ 217 h 225"/>
                <a:gd name="T56" fmla="*/ 28 w 184"/>
                <a:gd name="T57" fmla="*/ 157 h 225"/>
                <a:gd name="T58" fmla="*/ 40 w 184"/>
                <a:gd name="T59" fmla="*/ 157 h 225"/>
                <a:gd name="T60" fmla="*/ 40 w 184"/>
                <a:gd name="T61" fmla="*/ 149 h 225"/>
                <a:gd name="T62" fmla="*/ 20 w 184"/>
                <a:gd name="T63" fmla="*/ 149 h 225"/>
                <a:gd name="T64" fmla="*/ 0 w 184"/>
                <a:gd name="T65" fmla="*/ 225 h 225"/>
                <a:gd name="T66" fmla="*/ 184 w 184"/>
                <a:gd name="T67" fmla="*/ 225 h 225"/>
                <a:gd name="T68" fmla="*/ 164 w 184"/>
                <a:gd name="T69" fmla="*/ 149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4" h="225">
                  <a:moveTo>
                    <a:pt x="121" y="69"/>
                  </a:moveTo>
                  <a:cubicBezTo>
                    <a:pt x="121" y="53"/>
                    <a:pt x="107" y="40"/>
                    <a:pt x="91" y="40"/>
                  </a:cubicBezTo>
                  <a:cubicBezTo>
                    <a:pt x="75" y="40"/>
                    <a:pt x="62" y="53"/>
                    <a:pt x="62" y="69"/>
                  </a:cubicBezTo>
                  <a:cubicBezTo>
                    <a:pt x="62" y="85"/>
                    <a:pt x="75" y="99"/>
                    <a:pt x="91" y="99"/>
                  </a:cubicBezTo>
                  <a:cubicBezTo>
                    <a:pt x="107" y="99"/>
                    <a:pt x="121" y="85"/>
                    <a:pt x="121" y="69"/>
                  </a:cubicBezTo>
                  <a:close/>
                  <a:moveTo>
                    <a:pt x="70" y="69"/>
                  </a:moveTo>
                  <a:cubicBezTo>
                    <a:pt x="70" y="57"/>
                    <a:pt x="80" y="48"/>
                    <a:pt x="91" y="48"/>
                  </a:cubicBezTo>
                  <a:cubicBezTo>
                    <a:pt x="103" y="48"/>
                    <a:pt x="113" y="57"/>
                    <a:pt x="113" y="69"/>
                  </a:cubicBezTo>
                  <a:cubicBezTo>
                    <a:pt x="113" y="81"/>
                    <a:pt x="103" y="91"/>
                    <a:pt x="91" y="91"/>
                  </a:cubicBezTo>
                  <a:cubicBezTo>
                    <a:pt x="80" y="91"/>
                    <a:pt x="70" y="81"/>
                    <a:pt x="70" y="69"/>
                  </a:cubicBezTo>
                  <a:close/>
                  <a:moveTo>
                    <a:pt x="91" y="202"/>
                  </a:moveTo>
                  <a:cubicBezTo>
                    <a:pt x="94" y="198"/>
                    <a:pt x="94" y="198"/>
                    <a:pt x="94" y="198"/>
                  </a:cubicBezTo>
                  <a:cubicBezTo>
                    <a:pt x="97" y="195"/>
                    <a:pt x="160" y="120"/>
                    <a:pt x="159" y="71"/>
                  </a:cubicBezTo>
                  <a:cubicBezTo>
                    <a:pt x="159" y="32"/>
                    <a:pt x="129" y="0"/>
                    <a:pt x="91" y="0"/>
                  </a:cubicBezTo>
                  <a:cubicBezTo>
                    <a:pt x="54" y="0"/>
                    <a:pt x="24" y="32"/>
                    <a:pt x="24" y="71"/>
                  </a:cubicBezTo>
                  <a:cubicBezTo>
                    <a:pt x="24" y="120"/>
                    <a:pt x="86" y="195"/>
                    <a:pt x="88" y="198"/>
                  </a:cubicBezTo>
                  <a:lnTo>
                    <a:pt x="91" y="202"/>
                  </a:lnTo>
                  <a:close/>
                  <a:moveTo>
                    <a:pt x="91" y="9"/>
                  </a:moveTo>
                  <a:cubicBezTo>
                    <a:pt x="124" y="9"/>
                    <a:pt x="151" y="37"/>
                    <a:pt x="151" y="72"/>
                  </a:cubicBezTo>
                  <a:cubicBezTo>
                    <a:pt x="152" y="111"/>
                    <a:pt x="104" y="173"/>
                    <a:pt x="91" y="189"/>
                  </a:cubicBezTo>
                  <a:cubicBezTo>
                    <a:pt x="79" y="173"/>
                    <a:pt x="32" y="111"/>
                    <a:pt x="32" y="71"/>
                  </a:cubicBezTo>
                  <a:cubicBezTo>
                    <a:pt x="32" y="37"/>
                    <a:pt x="58" y="9"/>
                    <a:pt x="91" y="9"/>
                  </a:cubicBezTo>
                  <a:close/>
                  <a:moveTo>
                    <a:pt x="164" y="149"/>
                  </a:moveTo>
                  <a:cubicBezTo>
                    <a:pt x="140" y="149"/>
                    <a:pt x="140" y="149"/>
                    <a:pt x="140" y="149"/>
                  </a:cubicBezTo>
                  <a:cubicBezTo>
                    <a:pt x="140" y="157"/>
                    <a:pt x="140" y="157"/>
                    <a:pt x="140" y="157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172" y="217"/>
                    <a:pt x="172" y="217"/>
                    <a:pt x="172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28" y="157"/>
                    <a:pt x="28" y="157"/>
                    <a:pt x="28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0" y="149"/>
                    <a:pt x="40" y="149"/>
                    <a:pt x="40" y="149"/>
                  </a:cubicBezTo>
                  <a:cubicBezTo>
                    <a:pt x="20" y="149"/>
                    <a:pt x="20" y="149"/>
                    <a:pt x="20" y="149"/>
                  </a:cubicBezTo>
                  <a:cubicBezTo>
                    <a:pt x="0" y="225"/>
                    <a:pt x="0" y="225"/>
                    <a:pt x="0" y="225"/>
                  </a:cubicBezTo>
                  <a:cubicBezTo>
                    <a:pt x="184" y="225"/>
                    <a:pt x="184" y="225"/>
                    <a:pt x="184" y="225"/>
                  </a:cubicBezTo>
                  <a:lnTo>
                    <a:pt x="164" y="1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EA818EFA-157E-47E0-B0E6-46CB99900C40}"/>
              </a:ext>
            </a:extLst>
          </p:cNvPr>
          <p:cNvSpPr txBox="1"/>
          <p:nvPr/>
        </p:nvSpPr>
        <p:spPr>
          <a:xfrm>
            <a:off x="5387239" y="2027484"/>
            <a:ext cx="114725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id-ID" sz="1200" b="1" dirty="0"/>
              <a:t>Bill To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FAA4533-EEE6-4E80-8204-33D73BD668DE}"/>
              </a:ext>
            </a:extLst>
          </p:cNvPr>
          <p:cNvSpPr txBox="1"/>
          <p:nvPr/>
        </p:nvSpPr>
        <p:spPr>
          <a:xfrm>
            <a:off x="5025288" y="2222644"/>
            <a:ext cx="1509203" cy="68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100" dirty="0"/>
              <a:t>John Smith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2 Court Square</a:t>
            </a:r>
          </a:p>
          <a:p>
            <a:pPr algn="r">
              <a:lnSpc>
                <a:spcPct val="120000"/>
              </a:lnSpc>
            </a:pPr>
            <a:r>
              <a:rPr lang="en-US" sz="1100" dirty="0"/>
              <a:t>New York. NY 12210</a:t>
            </a:r>
            <a:endParaRPr lang="id-ID" sz="11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C76A7A03-8FDE-45DE-AA33-90FF0D85741D}"/>
              </a:ext>
            </a:extLst>
          </p:cNvPr>
          <p:cNvSpPr txBox="1"/>
          <p:nvPr/>
        </p:nvSpPr>
        <p:spPr>
          <a:xfrm>
            <a:off x="322072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Bank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8B3B617-55C1-420A-9CAF-4A01055BF7D4}"/>
              </a:ext>
            </a:extLst>
          </p:cNvPr>
          <p:cNvSpPr txBox="1"/>
          <p:nvPr/>
        </p:nvSpPr>
        <p:spPr>
          <a:xfrm>
            <a:off x="322072" y="8041544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F53A68-5AD3-45DD-8BE8-25E6D875E7B7}"/>
              </a:ext>
            </a:extLst>
          </p:cNvPr>
          <p:cNvSpPr txBox="1"/>
          <p:nvPr/>
        </p:nvSpPr>
        <p:spPr>
          <a:xfrm>
            <a:off x="322072" y="8586433"/>
            <a:ext cx="207690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Name</a:t>
            </a:r>
            <a:r>
              <a:rPr lang="id-ID" sz="1100" dirty="0"/>
              <a:t>: Lorem ipsum dolor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AA29B0B-93F1-45C7-81A9-26782585ED7C}"/>
              </a:ext>
            </a:extLst>
          </p:cNvPr>
          <p:cNvSpPr txBox="1"/>
          <p:nvPr/>
        </p:nvSpPr>
        <p:spPr>
          <a:xfrm>
            <a:off x="322072" y="8786458"/>
            <a:ext cx="281988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Code</a:t>
            </a:r>
            <a:r>
              <a:rPr lang="id-ID" sz="1100" dirty="0"/>
              <a:t>: 8759263502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FB3B84B-CC42-4D2A-B0CE-93533CE3CD90}"/>
              </a:ext>
            </a:extLst>
          </p:cNvPr>
          <p:cNvSpPr txBox="1"/>
          <p:nvPr/>
        </p:nvSpPr>
        <p:spPr>
          <a:xfrm>
            <a:off x="2723960" y="8343648"/>
            <a:ext cx="207690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400" b="1" dirty="0"/>
              <a:t>By Online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73FCCAD-7BD8-40BF-BA40-3DF66ABAA283}"/>
              </a:ext>
            </a:extLst>
          </p:cNvPr>
          <p:cNvSpPr txBox="1"/>
          <p:nvPr/>
        </p:nvSpPr>
        <p:spPr>
          <a:xfrm>
            <a:off x="2723961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C669A123-4462-4788-9890-1D149CE9DA94}"/>
              </a:ext>
            </a:extLst>
          </p:cNvPr>
          <p:cNvSpPr txBox="1"/>
          <p:nvPr/>
        </p:nvSpPr>
        <p:spPr>
          <a:xfrm>
            <a:off x="4858147" y="858643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Alexander Nicole</a:t>
            </a:r>
            <a:endParaRPr lang="id-ID" sz="1100" dirty="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39204C-546C-4D98-921C-8C65DD523135}"/>
              </a:ext>
            </a:extLst>
          </p:cNvPr>
          <p:cNvSpPr txBox="1"/>
          <p:nvPr/>
        </p:nvSpPr>
        <p:spPr>
          <a:xfrm>
            <a:off x="4858147" y="8800273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56981FAF-0635-4D5E-B890-DA64F5343DB6}"/>
              </a:ext>
            </a:extLst>
          </p:cNvPr>
          <p:cNvCxnSpPr/>
          <p:nvPr/>
        </p:nvCxnSpPr>
        <p:spPr>
          <a:xfrm>
            <a:off x="4966859" y="8542891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207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82E2903-1382-4845-93E9-3644CEEB7E8F}"/>
              </a:ext>
            </a:extLst>
          </p:cNvPr>
          <p:cNvSpPr/>
          <p:nvPr/>
        </p:nvSpPr>
        <p:spPr>
          <a:xfrm>
            <a:off x="4640036" y="0"/>
            <a:ext cx="1857602" cy="127725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3108F9-D2D5-466C-AB12-EAD80426F1BF}"/>
              </a:ext>
            </a:extLst>
          </p:cNvPr>
          <p:cNvSpPr txBox="1"/>
          <p:nvPr/>
        </p:nvSpPr>
        <p:spPr>
          <a:xfrm>
            <a:off x="360362" y="196780"/>
            <a:ext cx="35267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3600" b="1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INVOICE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32692A-CBAE-43C1-83E2-3A6412BF9471}"/>
              </a:ext>
            </a:extLst>
          </p:cNvPr>
          <p:cNvSpPr txBox="1"/>
          <p:nvPr/>
        </p:nvSpPr>
        <p:spPr>
          <a:xfrm>
            <a:off x="360362" y="788527"/>
            <a:ext cx="16385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No. 2756986035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2E276B-EE8A-42B7-9DDB-39148AB8CE54}"/>
              </a:ext>
            </a:extLst>
          </p:cNvPr>
          <p:cNvSpPr txBox="1"/>
          <p:nvPr/>
        </p:nvSpPr>
        <p:spPr>
          <a:xfrm>
            <a:off x="360362" y="998077"/>
            <a:ext cx="17427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050" b="1" spc="300" dirty="0"/>
              <a:t>28 January, 2021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F9FBDA-7547-4BD6-8B33-18C4693E66DD}"/>
              </a:ext>
            </a:extLst>
          </p:cNvPr>
          <p:cNvSpPr txBox="1"/>
          <p:nvPr/>
        </p:nvSpPr>
        <p:spPr>
          <a:xfrm>
            <a:off x="360362" y="1736911"/>
            <a:ext cx="8364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/>
              <a:t>Invoice to: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EC59AD-FA2E-4401-A978-1AB2A8E4D5E8}"/>
              </a:ext>
            </a:extLst>
          </p:cNvPr>
          <p:cNvSpPr txBox="1"/>
          <p:nvPr/>
        </p:nvSpPr>
        <p:spPr>
          <a:xfrm>
            <a:off x="360362" y="1941574"/>
            <a:ext cx="2797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CRISTIAN LAUREN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8632FF-F4DA-4697-A322-ACCF6968213D}"/>
              </a:ext>
            </a:extLst>
          </p:cNvPr>
          <p:cNvSpPr txBox="1"/>
          <p:nvPr/>
        </p:nvSpPr>
        <p:spPr>
          <a:xfrm>
            <a:off x="360362" y="2253959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315B75-179A-486C-8B86-87BE4034AA0C}"/>
              </a:ext>
            </a:extLst>
          </p:cNvPr>
          <p:cNvSpPr txBox="1"/>
          <p:nvPr/>
        </p:nvSpPr>
        <p:spPr>
          <a:xfrm>
            <a:off x="5744919" y="1736911"/>
            <a:ext cx="7734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200" dirty="0"/>
              <a:t>Total Due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084E37-2D53-4C2F-8AEC-65AC4F746567}"/>
              </a:ext>
            </a:extLst>
          </p:cNvPr>
          <p:cNvSpPr txBox="1"/>
          <p:nvPr/>
        </p:nvSpPr>
        <p:spPr>
          <a:xfrm>
            <a:off x="4344407" y="1941574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pc="300" dirty="0">
                <a:solidFill>
                  <a:schemeClr val="accen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$450.000 USD</a:t>
            </a:r>
          </a:p>
        </p:txBody>
      </p:sp>
      <p:graphicFrame>
        <p:nvGraphicFramePr>
          <p:cNvPr id="16" name="Table 29">
            <a:extLst>
              <a:ext uri="{FF2B5EF4-FFF2-40B4-BE49-F238E27FC236}">
                <a16:creationId xmlns:a16="http://schemas.microsoft.com/office/drawing/2014/main" id="{F44C7CB4-9068-4DE7-B3BE-B1336FF4E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910884"/>
              </p:ext>
            </p:extLst>
          </p:nvPr>
        </p:nvGraphicFramePr>
        <p:xfrm>
          <a:off x="371475" y="2755618"/>
          <a:ext cx="6115050" cy="2640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0199">
                  <a:extLst>
                    <a:ext uri="{9D8B030D-6E8A-4147-A177-3AD203B41FA5}">
                      <a16:colId xmlns:a16="http://schemas.microsoft.com/office/drawing/2014/main" val="1712923684"/>
                    </a:ext>
                  </a:extLst>
                </a:gridCol>
                <a:gridCol w="591001">
                  <a:extLst>
                    <a:ext uri="{9D8B030D-6E8A-4147-A177-3AD203B41FA5}">
                      <a16:colId xmlns:a16="http://schemas.microsoft.com/office/drawing/2014/main" val="2927769251"/>
                    </a:ext>
                  </a:extLst>
                </a:gridCol>
                <a:gridCol w="1254369">
                  <a:extLst>
                    <a:ext uri="{9D8B030D-6E8A-4147-A177-3AD203B41FA5}">
                      <a16:colId xmlns:a16="http://schemas.microsoft.com/office/drawing/2014/main" val="3706095576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1645241557"/>
                    </a:ext>
                  </a:extLst>
                </a:gridCol>
              </a:tblGrid>
              <a:tr h="440092">
                <a:tc>
                  <a:txBody>
                    <a:bodyPr/>
                    <a:lstStyle/>
                    <a:p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ITEM DESCRIPTIONS</a:t>
                      </a: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/>
                        </a:gs>
                        <a:gs pos="100000">
                          <a:schemeClr val="accent2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QTY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UNIT PRICE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200" dirty="0">
                          <a:latin typeface="Lato Black" panose="020F0502020204030203" pitchFamily="34" charset="0"/>
                          <a:ea typeface="Lato Black" panose="020F0502020204030203" pitchFamily="34" charset="0"/>
                          <a:cs typeface="Lato Black" panose="020F0502020204030203" pitchFamily="34" charset="0"/>
                        </a:rPr>
                        <a:t>TOTAL</a:t>
                      </a:r>
                    </a:p>
                  </a:txBody>
                  <a:tcPr anchor="ctr"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9566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$300.000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153939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$150.000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4034463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2999947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$400.000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$240.000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728292"/>
                  </a:ext>
                </a:extLst>
              </a:tr>
              <a:tr h="440092">
                <a:tc>
                  <a:txBody>
                    <a:bodyPr/>
                    <a:lstStyle/>
                    <a:p>
                      <a:r>
                        <a:rPr lang="id-ID" sz="1100" b="1" dirty="0"/>
                        <a:t>Lorem ipsum dolor sit amet, consectetur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dirty="0"/>
                        <a:t>$200.000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100" b="1" dirty="0"/>
                        <a:t>$600.000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107078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6E95031A-820B-4991-993B-B22913CD7D5B}"/>
              </a:ext>
            </a:extLst>
          </p:cNvPr>
          <p:cNvSpPr txBox="1"/>
          <p:nvPr/>
        </p:nvSpPr>
        <p:spPr>
          <a:xfrm>
            <a:off x="4335066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Sub Total</a:t>
            </a:r>
          </a:p>
          <a:p>
            <a:pPr algn="ctr"/>
            <a:r>
              <a:rPr lang="id-ID" sz="1200" b="1" i="1" dirty="0"/>
              <a:t>Discount 5%</a:t>
            </a:r>
            <a:endParaRPr lang="en-US" sz="1200" b="1" i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B6CE57-1F90-4E80-91C3-725A67127F96}"/>
              </a:ext>
            </a:extLst>
          </p:cNvPr>
          <p:cNvSpPr txBox="1"/>
          <p:nvPr/>
        </p:nvSpPr>
        <p:spPr>
          <a:xfrm>
            <a:off x="5421564" y="5552590"/>
            <a:ext cx="104854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/>
              <a:t>$440.000</a:t>
            </a:r>
          </a:p>
          <a:p>
            <a:pPr algn="ctr"/>
            <a:r>
              <a:rPr lang="id-ID" sz="1200" b="1" i="1" dirty="0"/>
              <a:t>$120.000</a:t>
            </a:r>
            <a:endParaRPr lang="en-US" sz="1200" b="1" i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70EE85E-DDA7-4D1B-8331-73F04747FB7C}"/>
              </a:ext>
            </a:extLst>
          </p:cNvPr>
          <p:cNvSpPr/>
          <p:nvPr/>
        </p:nvSpPr>
        <p:spPr>
          <a:xfrm>
            <a:off x="4266247" y="6126475"/>
            <a:ext cx="1167766" cy="4000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DBA7D5C-1112-4C88-B414-F840897BF9CC}"/>
              </a:ext>
            </a:extLst>
          </p:cNvPr>
          <p:cNvSpPr/>
          <p:nvPr/>
        </p:nvSpPr>
        <p:spPr>
          <a:xfrm>
            <a:off x="5470410" y="6126475"/>
            <a:ext cx="1026002" cy="40005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34F1F3-9594-43BC-9F7C-782BEEEBAFC7}"/>
              </a:ext>
            </a:extLst>
          </p:cNvPr>
          <p:cNvSpPr txBox="1"/>
          <p:nvPr/>
        </p:nvSpPr>
        <p:spPr>
          <a:xfrm>
            <a:off x="4219580" y="6187964"/>
            <a:ext cx="12795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GRAND TOTAL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1666B43-84B3-4963-AE55-226FC90111D3}"/>
              </a:ext>
            </a:extLst>
          </p:cNvPr>
          <p:cNvSpPr txBox="1"/>
          <p:nvPr/>
        </p:nvSpPr>
        <p:spPr>
          <a:xfrm>
            <a:off x="5451837" y="6187964"/>
            <a:ext cx="104854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d-ID" sz="1200" b="1" dirty="0">
                <a:solidFill>
                  <a:schemeClr val="bg1"/>
                </a:solidFill>
              </a:rPr>
              <a:t>$320.000</a:t>
            </a:r>
            <a:endParaRPr lang="en-US" sz="1200" b="1" i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2326BD-747B-4341-B1A9-4DD16F43DF3F}"/>
              </a:ext>
            </a:extLst>
          </p:cNvPr>
          <p:cNvSpPr txBox="1"/>
          <p:nvPr/>
        </p:nvSpPr>
        <p:spPr>
          <a:xfrm>
            <a:off x="4858147" y="784337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Johnatan Cristie</a:t>
            </a:r>
            <a:endParaRPr lang="id-ID" sz="11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EEC0C5A-D39E-4FF0-8ED9-5B0194DE46FF}"/>
              </a:ext>
            </a:extLst>
          </p:cNvPr>
          <p:cNvSpPr txBox="1"/>
          <p:nvPr/>
        </p:nvSpPr>
        <p:spPr>
          <a:xfrm>
            <a:off x="4858147" y="8057212"/>
            <a:ext cx="175419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i="1" dirty="0"/>
              <a:t>Manager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951779-B6C5-4AF7-AC95-850A875CDE26}"/>
              </a:ext>
            </a:extLst>
          </p:cNvPr>
          <p:cNvCxnSpPr/>
          <p:nvPr/>
        </p:nvCxnSpPr>
        <p:spPr>
          <a:xfrm>
            <a:off x="4966859" y="7799830"/>
            <a:ext cx="1529553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3E35C03A-5420-4AD2-ABA3-6F92BEF93135}"/>
              </a:ext>
            </a:extLst>
          </p:cNvPr>
          <p:cNvSpPr txBox="1"/>
          <p:nvPr/>
        </p:nvSpPr>
        <p:spPr>
          <a:xfrm>
            <a:off x="360362" y="5679192"/>
            <a:ext cx="20769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</a:rPr>
              <a:t>PAYMENT METHOD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5E3426-ED79-4D82-96D1-0C50CB2B9865}"/>
              </a:ext>
            </a:extLst>
          </p:cNvPr>
          <p:cNvSpPr txBox="1"/>
          <p:nvPr/>
        </p:nvSpPr>
        <p:spPr>
          <a:xfrm>
            <a:off x="360362" y="600742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Bank Account</a:t>
            </a:r>
            <a:r>
              <a:rPr lang="id-ID" sz="1100" dirty="0"/>
              <a:t>: Lorem 7927608025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29D2B7E-5BA6-4EF0-8CEF-C2669F7493D6}"/>
              </a:ext>
            </a:extLst>
          </p:cNvPr>
          <p:cNvSpPr txBox="1"/>
          <p:nvPr/>
        </p:nvSpPr>
        <p:spPr>
          <a:xfrm>
            <a:off x="360362" y="6255077"/>
            <a:ext cx="227967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100" b="1" dirty="0"/>
              <a:t>Paypal</a:t>
            </a:r>
            <a:r>
              <a:rPr lang="id-ID" sz="1100" dirty="0"/>
              <a:t>: paypal@email.com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1C609D1-0487-4A22-A1A8-F68B0457C03C}"/>
              </a:ext>
            </a:extLst>
          </p:cNvPr>
          <p:cNvSpPr txBox="1"/>
          <p:nvPr/>
        </p:nvSpPr>
        <p:spPr>
          <a:xfrm>
            <a:off x="360362" y="7525083"/>
            <a:ext cx="2990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spc="300" dirty="0"/>
              <a:t>Thank You For Your Business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E1F72F5-F632-48A9-81E8-5043109DB6C7}"/>
              </a:ext>
            </a:extLst>
          </p:cNvPr>
          <p:cNvSpPr txBox="1"/>
          <p:nvPr/>
        </p:nvSpPr>
        <p:spPr>
          <a:xfrm>
            <a:off x="360362" y="8014103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BD9A34-E3F8-4DE7-AE32-14D005776022}"/>
              </a:ext>
            </a:extLst>
          </p:cNvPr>
          <p:cNvSpPr txBox="1"/>
          <p:nvPr/>
        </p:nvSpPr>
        <p:spPr>
          <a:xfrm>
            <a:off x="360362" y="7809440"/>
            <a:ext cx="20769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d-ID" sz="1200" b="1" dirty="0"/>
              <a:t>Terms &amp; Conditions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CCEB603-6537-405F-AA7B-88A28DBF613E}"/>
              </a:ext>
            </a:extLst>
          </p:cNvPr>
          <p:cNvCxnSpPr>
            <a:cxnSpLocks/>
          </p:cNvCxnSpPr>
          <p:nvPr/>
        </p:nvCxnSpPr>
        <p:spPr>
          <a:xfrm>
            <a:off x="460705" y="8703344"/>
            <a:ext cx="3795609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7814DD0-4EDC-4BB4-8357-32E74C78CC3A}"/>
              </a:ext>
            </a:extLst>
          </p:cNvPr>
          <p:cNvGrpSpPr/>
          <p:nvPr/>
        </p:nvGrpSpPr>
        <p:grpSpPr>
          <a:xfrm>
            <a:off x="2932384" y="8919628"/>
            <a:ext cx="1441051" cy="276999"/>
            <a:chOff x="5383614" y="9322796"/>
            <a:chExt cx="1441051" cy="276999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41DEC8F-8B5D-464F-8695-330E4C62E1E9}"/>
                </a:ext>
              </a:extLst>
            </p:cNvPr>
            <p:cNvSpPr/>
            <p:nvPr/>
          </p:nvSpPr>
          <p:spPr>
            <a:xfrm>
              <a:off x="5383614" y="9348862"/>
              <a:ext cx="228600" cy="22860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C656F03-4F34-47EF-9E8F-2EFC2D99BDA8}"/>
                </a:ext>
              </a:extLst>
            </p:cNvPr>
            <p:cNvSpPr txBox="1"/>
            <p:nvPr/>
          </p:nvSpPr>
          <p:spPr>
            <a:xfrm>
              <a:off x="5612214" y="9322796"/>
              <a:ext cx="1212451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dirty="0"/>
                <a:t>+</a:t>
              </a:r>
              <a:r>
                <a:rPr lang="id-ID" sz="1200" dirty="0"/>
                <a:t>89 9261 9864</a:t>
              </a:r>
              <a:endParaRPr lang="en-US" sz="1200" dirty="0"/>
            </a:p>
          </p:txBody>
        </p:sp>
        <p:sp>
          <p:nvSpPr>
            <p:cNvPr id="43" name="Freeform 703">
              <a:extLst>
                <a:ext uri="{FF2B5EF4-FFF2-40B4-BE49-F238E27FC236}">
                  <a16:creationId xmlns:a16="http://schemas.microsoft.com/office/drawing/2014/main" id="{A86A876B-72A8-4CD6-B75E-4591810373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9212" y="9401530"/>
              <a:ext cx="128579" cy="118688"/>
            </a:xfrm>
            <a:custGeom>
              <a:avLst/>
              <a:gdLst>
                <a:gd name="T0" fmla="*/ 174 w 240"/>
                <a:gd name="T1" fmla="*/ 221 h 221"/>
                <a:gd name="T2" fmla="*/ 174 w 240"/>
                <a:gd name="T3" fmla="*/ 221 h 221"/>
                <a:gd name="T4" fmla="*/ 137 w 240"/>
                <a:gd name="T5" fmla="*/ 213 h 221"/>
                <a:gd name="T6" fmla="*/ 128 w 240"/>
                <a:gd name="T7" fmla="*/ 207 h 221"/>
                <a:gd name="T8" fmla="*/ 75 w 240"/>
                <a:gd name="T9" fmla="*/ 164 h 221"/>
                <a:gd name="T10" fmla="*/ 32 w 240"/>
                <a:gd name="T11" fmla="*/ 111 h 221"/>
                <a:gd name="T12" fmla="*/ 27 w 240"/>
                <a:gd name="T13" fmla="*/ 103 h 221"/>
                <a:gd name="T14" fmla="*/ 47 w 240"/>
                <a:gd name="T15" fmla="*/ 6 h 221"/>
                <a:gd name="T16" fmla="*/ 60 w 240"/>
                <a:gd name="T17" fmla="*/ 0 h 221"/>
                <a:gd name="T18" fmla="*/ 90 w 240"/>
                <a:gd name="T19" fmla="*/ 21 h 221"/>
                <a:gd name="T20" fmla="*/ 98 w 240"/>
                <a:gd name="T21" fmla="*/ 68 h 221"/>
                <a:gd name="T22" fmla="*/ 98 w 240"/>
                <a:gd name="T23" fmla="*/ 68 h 221"/>
                <a:gd name="T24" fmla="*/ 81 w 240"/>
                <a:gd name="T25" fmla="*/ 97 h 221"/>
                <a:gd name="T26" fmla="*/ 109 w 240"/>
                <a:gd name="T27" fmla="*/ 130 h 221"/>
                <a:gd name="T28" fmla="*/ 142 w 240"/>
                <a:gd name="T29" fmla="*/ 158 h 221"/>
                <a:gd name="T30" fmla="*/ 145 w 240"/>
                <a:gd name="T31" fmla="*/ 159 h 221"/>
                <a:gd name="T32" fmla="*/ 145 w 240"/>
                <a:gd name="T33" fmla="*/ 159 h 221"/>
                <a:gd name="T34" fmla="*/ 171 w 240"/>
                <a:gd name="T35" fmla="*/ 142 h 221"/>
                <a:gd name="T36" fmla="*/ 171 w 240"/>
                <a:gd name="T37" fmla="*/ 141 h 221"/>
                <a:gd name="T38" fmla="*/ 185 w 240"/>
                <a:gd name="T39" fmla="*/ 136 h 221"/>
                <a:gd name="T40" fmla="*/ 219 w 240"/>
                <a:gd name="T41" fmla="*/ 150 h 221"/>
                <a:gd name="T42" fmla="*/ 239 w 240"/>
                <a:gd name="T43" fmla="*/ 177 h 221"/>
                <a:gd name="T44" fmla="*/ 234 w 240"/>
                <a:gd name="T45" fmla="*/ 192 h 221"/>
                <a:gd name="T46" fmla="*/ 174 w 240"/>
                <a:gd name="T47" fmla="*/ 221 h 221"/>
                <a:gd name="T48" fmla="*/ 60 w 240"/>
                <a:gd name="T49" fmla="*/ 8 h 221"/>
                <a:gd name="T50" fmla="*/ 53 w 240"/>
                <a:gd name="T51" fmla="*/ 12 h 221"/>
                <a:gd name="T52" fmla="*/ 52 w 240"/>
                <a:gd name="T53" fmla="*/ 12 h 221"/>
                <a:gd name="T54" fmla="*/ 34 w 240"/>
                <a:gd name="T55" fmla="*/ 99 h 221"/>
                <a:gd name="T56" fmla="*/ 39 w 240"/>
                <a:gd name="T57" fmla="*/ 107 h 221"/>
                <a:gd name="T58" fmla="*/ 81 w 240"/>
                <a:gd name="T59" fmla="*/ 159 h 221"/>
                <a:gd name="T60" fmla="*/ 133 w 240"/>
                <a:gd name="T61" fmla="*/ 200 h 221"/>
                <a:gd name="T62" fmla="*/ 141 w 240"/>
                <a:gd name="T63" fmla="*/ 205 h 221"/>
                <a:gd name="T64" fmla="*/ 174 w 240"/>
                <a:gd name="T65" fmla="*/ 213 h 221"/>
                <a:gd name="T66" fmla="*/ 227 w 240"/>
                <a:gd name="T67" fmla="*/ 187 h 221"/>
                <a:gd name="T68" fmla="*/ 228 w 240"/>
                <a:gd name="T69" fmla="*/ 187 h 221"/>
                <a:gd name="T70" fmla="*/ 231 w 240"/>
                <a:gd name="T71" fmla="*/ 178 h 221"/>
                <a:gd name="T72" fmla="*/ 214 w 240"/>
                <a:gd name="T73" fmla="*/ 156 h 221"/>
                <a:gd name="T74" fmla="*/ 185 w 240"/>
                <a:gd name="T75" fmla="*/ 144 h 221"/>
                <a:gd name="T76" fmla="*/ 177 w 240"/>
                <a:gd name="T77" fmla="*/ 147 h 221"/>
                <a:gd name="T78" fmla="*/ 145 w 240"/>
                <a:gd name="T79" fmla="*/ 167 h 221"/>
                <a:gd name="T80" fmla="*/ 145 w 240"/>
                <a:gd name="T81" fmla="*/ 167 h 221"/>
                <a:gd name="T82" fmla="*/ 138 w 240"/>
                <a:gd name="T83" fmla="*/ 165 h 221"/>
                <a:gd name="T84" fmla="*/ 138 w 240"/>
                <a:gd name="T85" fmla="*/ 165 h 221"/>
                <a:gd name="T86" fmla="*/ 103 w 240"/>
                <a:gd name="T87" fmla="*/ 136 h 221"/>
                <a:gd name="T88" fmla="*/ 75 w 240"/>
                <a:gd name="T89" fmla="*/ 102 h 221"/>
                <a:gd name="T90" fmla="*/ 74 w 240"/>
                <a:gd name="T91" fmla="*/ 101 h 221"/>
                <a:gd name="T92" fmla="*/ 92 w 240"/>
                <a:gd name="T93" fmla="*/ 62 h 221"/>
                <a:gd name="T94" fmla="*/ 83 w 240"/>
                <a:gd name="T95" fmla="*/ 25 h 221"/>
                <a:gd name="T96" fmla="*/ 60 w 240"/>
                <a:gd name="T97" fmla="*/ 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221">
                  <a:moveTo>
                    <a:pt x="174" y="221"/>
                  </a:moveTo>
                  <a:cubicBezTo>
                    <a:pt x="174" y="221"/>
                    <a:pt x="174" y="221"/>
                    <a:pt x="174" y="221"/>
                  </a:cubicBezTo>
                  <a:cubicBezTo>
                    <a:pt x="162" y="221"/>
                    <a:pt x="149" y="218"/>
                    <a:pt x="137" y="213"/>
                  </a:cubicBezTo>
                  <a:cubicBezTo>
                    <a:pt x="134" y="211"/>
                    <a:pt x="131" y="209"/>
                    <a:pt x="128" y="207"/>
                  </a:cubicBezTo>
                  <a:cubicBezTo>
                    <a:pt x="118" y="200"/>
                    <a:pt x="92" y="181"/>
                    <a:pt x="75" y="164"/>
                  </a:cubicBezTo>
                  <a:cubicBezTo>
                    <a:pt x="58" y="147"/>
                    <a:pt x="40" y="122"/>
                    <a:pt x="32" y="111"/>
                  </a:cubicBezTo>
                  <a:cubicBezTo>
                    <a:pt x="30" y="108"/>
                    <a:pt x="28" y="105"/>
                    <a:pt x="27" y="103"/>
                  </a:cubicBezTo>
                  <a:cubicBezTo>
                    <a:pt x="0" y="46"/>
                    <a:pt x="43" y="9"/>
                    <a:pt x="47" y="6"/>
                  </a:cubicBezTo>
                  <a:cubicBezTo>
                    <a:pt x="51" y="2"/>
                    <a:pt x="55" y="0"/>
                    <a:pt x="60" y="0"/>
                  </a:cubicBezTo>
                  <a:cubicBezTo>
                    <a:pt x="76" y="0"/>
                    <a:pt x="89" y="20"/>
                    <a:pt x="90" y="21"/>
                  </a:cubicBezTo>
                  <a:cubicBezTo>
                    <a:pt x="91" y="22"/>
                    <a:pt x="113" y="53"/>
                    <a:pt x="98" y="68"/>
                  </a:cubicBezTo>
                  <a:cubicBezTo>
                    <a:pt x="98" y="68"/>
                    <a:pt x="98" y="68"/>
                    <a:pt x="98" y="68"/>
                  </a:cubicBezTo>
                  <a:cubicBezTo>
                    <a:pt x="92" y="73"/>
                    <a:pt x="78" y="88"/>
                    <a:pt x="81" y="97"/>
                  </a:cubicBezTo>
                  <a:cubicBezTo>
                    <a:pt x="84" y="100"/>
                    <a:pt x="99" y="121"/>
                    <a:pt x="109" y="130"/>
                  </a:cubicBezTo>
                  <a:cubicBezTo>
                    <a:pt x="121" y="143"/>
                    <a:pt x="140" y="156"/>
                    <a:pt x="142" y="158"/>
                  </a:cubicBezTo>
                  <a:cubicBezTo>
                    <a:pt x="143" y="158"/>
                    <a:pt x="144" y="159"/>
                    <a:pt x="145" y="159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55" y="159"/>
                    <a:pt x="167" y="146"/>
                    <a:pt x="171" y="142"/>
                  </a:cubicBezTo>
                  <a:cubicBezTo>
                    <a:pt x="171" y="141"/>
                    <a:pt x="171" y="141"/>
                    <a:pt x="171" y="141"/>
                  </a:cubicBezTo>
                  <a:cubicBezTo>
                    <a:pt x="175" y="138"/>
                    <a:pt x="179" y="136"/>
                    <a:pt x="185" y="136"/>
                  </a:cubicBezTo>
                  <a:cubicBezTo>
                    <a:pt x="200" y="136"/>
                    <a:pt x="218" y="149"/>
                    <a:pt x="219" y="150"/>
                  </a:cubicBezTo>
                  <a:cubicBezTo>
                    <a:pt x="219" y="150"/>
                    <a:pt x="238" y="163"/>
                    <a:pt x="239" y="177"/>
                  </a:cubicBezTo>
                  <a:cubicBezTo>
                    <a:pt x="240" y="183"/>
                    <a:pt x="238" y="188"/>
                    <a:pt x="234" y="192"/>
                  </a:cubicBezTo>
                  <a:cubicBezTo>
                    <a:pt x="231" y="195"/>
                    <a:pt x="209" y="221"/>
                    <a:pt x="174" y="221"/>
                  </a:cubicBezTo>
                  <a:close/>
                  <a:moveTo>
                    <a:pt x="60" y="8"/>
                  </a:moveTo>
                  <a:cubicBezTo>
                    <a:pt x="58" y="8"/>
                    <a:pt x="55" y="9"/>
                    <a:pt x="53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0" y="13"/>
                    <a:pt x="9" y="47"/>
                    <a:pt x="34" y="99"/>
                  </a:cubicBezTo>
                  <a:cubicBezTo>
                    <a:pt x="35" y="101"/>
                    <a:pt x="37" y="104"/>
                    <a:pt x="39" y="107"/>
                  </a:cubicBezTo>
                  <a:cubicBezTo>
                    <a:pt x="46" y="117"/>
                    <a:pt x="64" y="142"/>
                    <a:pt x="81" y="159"/>
                  </a:cubicBezTo>
                  <a:cubicBezTo>
                    <a:pt x="97" y="175"/>
                    <a:pt x="122" y="193"/>
                    <a:pt x="133" y="200"/>
                  </a:cubicBezTo>
                  <a:cubicBezTo>
                    <a:pt x="136" y="203"/>
                    <a:pt x="138" y="204"/>
                    <a:pt x="141" y="205"/>
                  </a:cubicBezTo>
                  <a:cubicBezTo>
                    <a:pt x="152" y="211"/>
                    <a:pt x="163" y="213"/>
                    <a:pt x="174" y="213"/>
                  </a:cubicBezTo>
                  <a:cubicBezTo>
                    <a:pt x="207" y="213"/>
                    <a:pt x="227" y="187"/>
                    <a:pt x="227" y="187"/>
                  </a:cubicBezTo>
                  <a:cubicBezTo>
                    <a:pt x="228" y="187"/>
                    <a:pt x="228" y="187"/>
                    <a:pt x="228" y="187"/>
                  </a:cubicBezTo>
                  <a:cubicBezTo>
                    <a:pt x="230" y="184"/>
                    <a:pt x="232" y="181"/>
                    <a:pt x="231" y="178"/>
                  </a:cubicBezTo>
                  <a:cubicBezTo>
                    <a:pt x="230" y="169"/>
                    <a:pt x="219" y="159"/>
                    <a:pt x="214" y="156"/>
                  </a:cubicBezTo>
                  <a:cubicBezTo>
                    <a:pt x="214" y="156"/>
                    <a:pt x="198" y="144"/>
                    <a:pt x="185" y="144"/>
                  </a:cubicBezTo>
                  <a:cubicBezTo>
                    <a:pt x="182" y="144"/>
                    <a:pt x="179" y="145"/>
                    <a:pt x="177" y="147"/>
                  </a:cubicBezTo>
                  <a:cubicBezTo>
                    <a:pt x="175" y="150"/>
                    <a:pt x="159" y="167"/>
                    <a:pt x="145" y="167"/>
                  </a:cubicBezTo>
                  <a:cubicBezTo>
                    <a:pt x="145" y="167"/>
                    <a:pt x="145" y="167"/>
                    <a:pt x="145" y="167"/>
                  </a:cubicBezTo>
                  <a:cubicBezTo>
                    <a:pt x="143" y="167"/>
                    <a:pt x="141" y="166"/>
                    <a:pt x="138" y="165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17" y="149"/>
                    <a:pt x="103" y="136"/>
                  </a:cubicBezTo>
                  <a:cubicBezTo>
                    <a:pt x="93" y="125"/>
                    <a:pt x="76" y="103"/>
                    <a:pt x="75" y="102"/>
                  </a:cubicBezTo>
                  <a:cubicBezTo>
                    <a:pt x="74" y="101"/>
                    <a:pt x="74" y="101"/>
                    <a:pt x="74" y="101"/>
                  </a:cubicBezTo>
                  <a:cubicBezTo>
                    <a:pt x="67" y="86"/>
                    <a:pt x="89" y="65"/>
                    <a:pt x="92" y="62"/>
                  </a:cubicBezTo>
                  <a:cubicBezTo>
                    <a:pt x="100" y="54"/>
                    <a:pt x="89" y="33"/>
                    <a:pt x="83" y="25"/>
                  </a:cubicBezTo>
                  <a:cubicBezTo>
                    <a:pt x="80" y="20"/>
                    <a:pt x="70" y="8"/>
                    <a:pt x="60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BDED126-55E7-483E-A152-D01DCF8182CE}"/>
              </a:ext>
            </a:extLst>
          </p:cNvPr>
          <p:cNvGrpSpPr/>
          <p:nvPr/>
        </p:nvGrpSpPr>
        <p:grpSpPr>
          <a:xfrm>
            <a:off x="444180" y="8919628"/>
            <a:ext cx="2443953" cy="276999"/>
            <a:chOff x="3059754" y="8227341"/>
            <a:chExt cx="2443953" cy="27699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D3C8C51-71D7-4ED7-8525-B15D5FFF03E0}"/>
                </a:ext>
              </a:extLst>
            </p:cNvPr>
            <p:cNvGrpSpPr/>
            <p:nvPr/>
          </p:nvGrpSpPr>
          <p:grpSpPr>
            <a:xfrm>
              <a:off x="3059754" y="8227341"/>
              <a:ext cx="2443953" cy="276999"/>
              <a:chOff x="3821457" y="1879415"/>
              <a:chExt cx="2443953" cy="276999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296BA12B-80B0-4B9E-8BA1-A4AB32F1DD00}"/>
                  </a:ext>
                </a:extLst>
              </p:cNvPr>
              <p:cNvSpPr/>
              <p:nvPr/>
            </p:nvSpPr>
            <p:spPr>
              <a:xfrm>
                <a:off x="3821457" y="1905481"/>
                <a:ext cx="228600" cy="228600"/>
              </a:xfrm>
              <a:prstGeom prst="ellipse">
                <a:avLst/>
              </a:prstGeom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108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4E8DF5C-1ACC-47A4-9062-12F67B86A28D}"/>
                  </a:ext>
                </a:extLst>
              </p:cNvPr>
              <p:cNvSpPr txBox="1"/>
              <p:nvPr/>
            </p:nvSpPr>
            <p:spPr>
              <a:xfrm>
                <a:off x="4050057" y="1879415"/>
                <a:ext cx="2215353" cy="2769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/>
                  <a:t>w</a:t>
                </a:r>
                <a:r>
                  <a:rPr lang="id-ID" sz="1200" dirty="0"/>
                  <a:t>ww.yourwebsite.com</a:t>
                </a:r>
                <a:endParaRPr lang="en-US" sz="1200" dirty="0"/>
              </a:p>
            </p:txBody>
          </p:sp>
        </p:grpSp>
        <p:sp>
          <p:nvSpPr>
            <p:cNvPr id="46" name="Freeform 54">
              <a:extLst>
                <a:ext uri="{FF2B5EF4-FFF2-40B4-BE49-F238E27FC236}">
                  <a16:creationId xmlns:a16="http://schemas.microsoft.com/office/drawing/2014/main" id="{103923CC-DFDE-4571-A487-55AD73AD750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03626" y="8295815"/>
              <a:ext cx="140855" cy="140855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343A4300-B9AF-4560-A275-664CECCD38CE}"/>
              </a:ext>
            </a:extLst>
          </p:cNvPr>
          <p:cNvSpPr txBox="1"/>
          <p:nvPr/>
        </p:nvSpPr>
        <p:spPr>
          <a:xfrm>
            <a:off x="360362" y="9247818"/>
            <a:ext cx="3725947" cy="4850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/>
              <a:t>Lorem ipsum dolor sit amet, consectetur adipiscing elit, sed do eiusmod tempor incididunt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29D5106-BD34-4E1A-915C-8F39DB10B09A}"/>
              </a:ext>
            </a:extLst>
          </p:cNvPr>
          <p:cNvGrpSpPr/>
          <p:nvPr/>
        </p:nvGrpSpPr>
        <p:grpSpPr>
          <a:xfrm>
            <a:off x="4966859" y="8864724"/>
            <a:ext cx="2954740" cy="2954740"/>
            <a:chOff x="-1247253" y="7668868"/>
            <a:chExt cx="3614056" cy="3614056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22631A58-F834-475F-85ED-CECA22F98299}"/>
                </a:ext>
              </a:extLst>
            </p:cNvPr>
            <p:cNvSpPr/>
            <p:nvPr/>
          </p:nvSpPr>
          <p:spPr>
            <a:xfrm>
              <a:off x="-1247253" y="7668868"/>
              <a:ext cx="3614056" cy="3614056"/>
            </a:xfrm>
            <a:prstGeom prst="ellipse">
              <a:avLst/>
            </a:prstGeom>
            <a:noFill/>
            <a:ln>
              <a:solidFill>
                <a:schemeClr val="accent1">
                  <a:alpha val="3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A77EBA89-F439-4AED-BC2B-71464EC27F79}"/>
                </a:ext>
              </a:extLst>
            </p:cNvPr>
            <p:cNvSpPr/>
            <p:nvPr/>
          </p:nvSpPr>
          <p:spPr>
            <a:xfrm>
              <a:off x="-1064830" y="7851291"/>
              <a:ext cx="3249211" cy="3249211"/>
            </a:xfrm>
            <a:prstGeom prst="ellipse">
              <a:avLst/>
            </a:prstGeom>
            <a:solidFill>
              <a:schemeClr val="accent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C7190C2-9E71-4235-B24B-8E1F1B99E9E4}"/>
                </a:ext>
              </a:extLst>
            </p:cNvPr>
            <p:cNvSpPr/>
            <p:nvPr/>
          </p:nvSpPr>
          <p:spPr>
            <a:xfrm>
              <a:off x="-772247" y="8143876"/>
              <a:ext cx="2664044" cy="2664042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86B623BD-8303-4B1C-99F3-D0E281E69D8E}"/>
              </a:ext>
            </a:extLst>
          </p:cNvPr>
          <p:cNvSpPr txBox="1"/>
          <p:nvPr/>
        </p:nvSpPr>
        <p:spPr>
          <a:xfrm>
            <a:off x="4765572" y="561945"/>
            <a:ext cx="1606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pc="300" dirty="0">
                <a:solidFill>
                  <a:schemeClr val="bg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Your Logo</a:t>
            </a:r>
            <a:endParaRPr lang="id-ID" spc="300" dirty="0">
              <a:solidFill>
                <a:schemeClr val="bg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639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56BEEC"/>
      </a:accent1>
      <a:accent2>
        <a:srgbClr val="31A8DF"/>
      </a:accent2>
      <a:accent3>
        <a:srgbClr val="238ACB"/>
      </a:accent3>
      <a:accent4>
        <a:srgbClr val="1A6798"/>
      </a:accent4>
      <a:accent5>
        <a:srgbClr val="189ED9"/>
      </a:accent5>
      <a:accent6>
        <a:srgbClr val="189ED9"/>
      </a:accent6>
      <a:hlink>
        <a:srgbClr val="A05024"/>
      </a:hlink>
      <a:folHlink>
        <a:srgbClr val="FEC037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1063</TotalTime>
  <Words>776</Words>
  <Application>Microsoft Office PowerPoint</Application>
  <PresentationFormat>A4 Paper (210x297 mm)</PresentationFormat>
  <Paragraphs>243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Lato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Imam Maruf</dc:creator>
  <cp:lastModifiedBy>Achmad Yani</cp:lastModifiedBy>
  <cp:revision>41</cp:revision>
  <dcterms:created xsi:type="dcterms:W3CDTF">2021-01-25T07:48:22Z</dcterms:created>
  <dcterms:modified xsi:type="dcterms:W3CDTF">2021-01-29T07:12:32Z</dcterms:modified>
</cp:coreProperties>
</file>